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0T19:00:38.519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192 254,'-2'52,"-2"0,-3-1,-1 1,-22 69,-80 189,83-239,24-54,13-22,19-25,43-68,28-36,390-393,-330 374,-122 123,-28 27,-12 11,-17 14,-301 299,291-295,-10 13,-1-3,-3-1,0-2,-74 41,94-69,21-5,-1 1,1-1,-1 0,1 1,-1 0,1-1,-1 1,1 0,0 0,-1 0,1 1,0-1,-2 2,-130 150,133-151,0-1,0 1,-1-1,1 1,-1-1,1 0,-1 0,1 0,-1 0,1 0,-1 0,0 0,0 0,0-1,1 1,-1-1,0 1,-2-1,0-10,14-13,38-55,108-133,-144 197,1 0,0 0,0 1,30-22,-41 34,0 0,-1 0,1 0,0 0,0 1,0-1,0 0,0 1,0-1,0 1,-1 0,5 0,-6 0,1 0,0 0,-1 0,1 0,0 1,-1-1,1 0,-1 0,1 1,0-1,-1 1,1-1,-1 0,1 1,-1-1,1 1,-1-1,0 1,1 0,-1-1,0 1,1-1,-1 1,0 0,1 0,-1 3,1 0,-1 0,0 0,0 0,0 0,0 0,-1 0,1 0,-1 0,0 0,-2 5,-10 25,-2-1,-1 0,-1-1,-24 32,-93 116,123-166,0 0,-1-1,0-1,-1 0,-25 18,38-30,-1 1,1-1,-1 1,1 0,-1-1,0 1,1-1,-1 0,0 1,1-1,-1 1,0-1,0 0,1 0,-1 1,0-1,0 0,1 0,-1 0,0 0,0 0,0 0,1 0,-1 0,0 0,0 0,1-1,-1 1,0 0,0 0,1-1,-1 1,0 0,0-1,1 1,-1-1,1 1,-1-1,0 1,1-1,-1 0,1 1,-1-1,1 0,0 1,-1-1,1 0,0 1,-1-1,1 0,0 0,0 1,0-1,-1 0,1 0,0 0,0 1,0-1,0 0,1-1,-1-5,0-1,1 1,0-1,1 1,2-9,7-13,2 1,0 0,2 1,1 0,1 1,38-44,-51 66,-1-1,1 2,1-1,-1 0,1 1,-1 0,6-3,-9 5,0 1,0-1,1 1,-1 0,0-1,0 1,0 0,1 0,-1 0,0 0,0 0,0 0,1 0,-1 0,0 0,0 0,0 1,1-1,-1 1,0-1,0 1,0-1,0 1,0-1,0 1,0 0,0 0,0 0,0-1,0 1,-1 0,1 0,0 0,-1 0,2 2,9 22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0T19:24:34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1 374 24575,'0'-9'0,"0"-12"0,9-2 0,12-7 0,2-7 0,7 3 0,-2-2 0,3 6 0,-4-2 0,3 5 0,-3-2 0,-7-5 0,-7 3-8191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0T19:24:44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1256 325 24575,'-3'93'0,"1"-40"0,8 91 0,-6-142 0,0-1 0,0 0 0,0 0 0,0 0 0,0 0 0,1 0 0,-1 0 0,0 0 0,1 0 0,-1 1 0,0-1 0,1 0 0,-1 0 0,1-1 0,0 1 0,-1 0 0,1 0 0,0 0 0,0 0 0,-1 0 0,1-1 0,0 1 0,0 0 0,0-1 0,0 1 0,0-1 0,1 2 0,0-2 0,0-1 0,0 1 0,0 0 0,-1 0 0,1-1 0,0 1 0,0 0 0,-1-1 0,1 0 0,0 1 0,-1-1 0,1 0 0,-1 0 0,1 0 0,1-2 0,10-8 0,0 0 0,21-26 0,-25 28 0,7-8 0,-12 14 0,0-1 0,0 1 0,0-1 0,0-1 0,-1 1 0,1 0 0,-1-1 0,0 0 0,-1 1 0,1-1 0,-1 0 0,0-1 0,2-7 0,-4 11 0,0 0 0,0 1 0,-1-1 0,1 0 0,-1 1 0,1-1 0,-1 1 0,0-1 0,0 1 0,0 0 0,1-1 0,-1 1 0,0 0 0,-1-1 0,1 1 0,0 0 0,0 0 0,-1 0 0,1 0 0,0 0 0,-1 0 0,1 0 0,-1 1 0,1-1 0,-1 0 0,1 1 0,-1-1 0,1 1 0,-1 0 0,0 0 0,1-1 0,-1 1 0,0 0 0,-1 0 0,-63 0 0,65 0 0,-62 8 0,-31 4 0,87-12 0,1 0 0,0 0 0,-1 0 0,1-1 0,0 0 0,0 0 0,0-1 0,0 0 0,0 0 0,0 0 0,-8-5 0,13 6 0,-1 0 0,1 0 0,-1-1 0,1 1 0,0-1 0,-1 1 0,1-1 0,0 1 0,0-1 0,0 0 0,0 1 0,0-1 0,1 0 0,-1 0 0,1 0 0,-1 0 0,1 1 0,-1-1 0,1 0 0,0 0 0,0 0 0,0 0 0,0 0 0,0 0 0,1 0 0,-1 0 0,0 0 0,1 0 0,0 1 0,-1-1 0,3-3 0,2-7 0,1 0 0,1 0 0,12-17 0,-12 19 0,18-24 0,2 0 0,1 1 0,1 2 0,2 1 0,1 2 0,1 0 0,72-43 0,-101 69 0,34-16 0,-25 19 0,-12 0 0,-1 0 0,0 0 0,1 0 0,-1 0 0,0-1 0,0 1 0,0 0 0,0 0 0,0 0 0,0 0 0,0 0 0,0 0 0,0-1 0,0 1 0,0 0 0,0 0 0,-1 0 0,1 0 0,-1 1 0,-11 31 0,-30 57 0,23-50 0,11-14 0,8-26 0,0 0 0,1 0 0,-1 1 0,0-1 0,0 0 0,1 0 0,-1 0 0,0 1 0,0-1 0,1 0 0,-1 0 0,0 0 0,0 0 0,1 0 0,-1 1 0,0-1 0,1 0 0,-1 0 0,0 0 0,1 0 0,-1 0 0,0 0 0,1 0 0,-1 0 0,0 0 0,1 0 0,-1 0 0,0-1 0,1 1 0,-1 0 0,0 0 0,0 0 0,1 0 0,-1 0 0,0-1 0,0 1 0,1 0 0,-1 0 0,0-1 0,43-29 0,-35 23 0,23-14 0,-31 21 0,0 0 0,0 1 0,0-1 0,0 0 0,0 0 0,-1 0 0,1 1 0,0-1 0,0 0 0,0 0 0,0 0 0,0 1 0,0-1 0,0 0 0,0 0 0,0 0 0,0 1 0,0-1 0,0 0 0,0 0 0,0 0 0,0 1 0,0-1 0,0 0 0,0 0 0,0 1 0,0-1 0,0 0 0,0 0 0,0 0 0,0 0 0,0 1 0,1-1 0,-1 0 0,0 0 0,0 0 0,0 1 0,0-1 0,0 0 0,1 0 0,-1 0 0,0 0 0,0 0 0,0 0 0,1 1 0,-1-1 0,0 0 0,0 0 0,0 0 0,1 0 0,-1 0 0,0 0 0,0 0 0,0 0 0,1 0 0,-1 0 0,0 0 0,0 0 0,1 0 0,-1 0 0,0 0 0,0 0 0,1 0 0,-12 22 0,-1-1 0,-1 0 0,-1 0 0,-1-1 0,0-1 0,-2-1 0,-20 19 0,18-18 0,-17 20 0,-1-3 0,-2-1 0,-2-2 0,-61 39 0,62-54 0,40-18 0,0 0 0,-1 1 0,1-1 0,0 0 0,-1 0 0,1 0 0,-1 1 0,1-1 0,0 0 0,-1 0 0,1 0 0,0 0 0,-1 0 0,1 0 0,-1 0 0,1 0 0,0 0 0,-1 0 0,1 0 0,-1 0 0,1 0 0,0 0 0,-1 0 0,1-1 0,-1 1 0,1 0 0,0 0 0,-1 0 0,1-1 0,0 1 0,-1 0 0,1 0 0,0-1 0,0 1 0,-1 0 0,1 0 0,0-1 0,0 1 0,-1 0 0,1-1 0,0 1 0,0 0 0,0-1 0,0 1 0,0-1 0,-1 1 0,1 0 0,0-1 0,0 1 0,0-1 0,0 1 0,0-1 0,8-21 0,5-3 0,1 1 0,1 0 0,1 1 0,37-40 0,93-78 0,-80 81 0,-51 45 0,9-8 0,0 1 0,40-27 0,-63 48 0,0 0 0,1 0 0,-1 0 0,1 0 0,-1 0 0,1 0 0,0 1 0,-1-1 0,1 1 0,0-1 0,-1 1 0,1-1 0,0 1 0,-1 0 0,3 0 0,-4 0 0,1 1 0,-1-1 0,0 0 0,1 1 0,-1-1 0,0 1 0,0-1 0,1 1 0,-1-1 0,0 1 0,0-1 0,0 1 0,0-1 0,0 1 0,0-1 0,0 1 0,0-1 0,0 1 0,0-1 0,0 1 0,0-1 0,0 1 0,0-1 0,0 1 0,0-1 0,0 1 0,-1-1 0,1 0 0,0 1 0,-1 0 0,-27 49 0,-64 73 0,-122 124 0,202-233 0,-1-1 0,0 0 0,0-1 0,-2 0 0,-15 9 0,29-20 0,0 0 0,0-1 0,1 1 0,-1-1 0,0 0 0,0 1 0,0-1 0,0 1 0,0-1 0,0 0 0,0 0 0,0 0 0,1 1 0,-1-1 0,0 0 0,0 0 0,0 0 0,0 0 0,0-1 0,0 1 0,-2 0 0,3-1 0,0 1 0,-1-1 0,1 0 0,0 1 0,0-1 0,-1 1 0,1-1 0,0 0 0,0 1 0,0-1 0,-1 1 0,1-1 0,0 0 0,0 1 0,0-1 0,0 0 0,0 1 0,0-1 0,1 0 0,-1 1 0,0-1 0,1-1 0,17-38 0,179-203 0,-119 151 0,-56 65 0,-10 11 0,0 0 0,0 2 0,2-1 0,0 2 0,1 0 0,0 1 0,22-15 0,-20 24 0,-13 12 0,-15 23 0,-13 9 0,-2-2 0,-1 0 0,-56 59 0,-114 93 0,162-159 0,25-23 0,33-33 0,41-50 0,-45 50 0,1 0 0,37-32 0,-54 53 0,1 1 0,0-1 0,-1 1 0,1-1 0,0 1 0,0 0 0,0 1 0,0-1 0,0 1 0,1 0 0,6-1 0,-10 1 0,0 1 0,0 0 0,-1 1 0,1-1 0,0 0 0,0 0 0,0 0 0,-1 0 0,1 1 0,0-1 0,0 0 0,0 1 0,-1-1 0,1 0 0,0 1 0,-1-1 0,1 1 0,0-1 0,-1 1 0,1-1 0,-1 1 0,1 0 0,-1-1 0,1 2 0,0 0 0,0 0 0,-1 0 0,1 1 0,-1-1 0,0 0 0,0 0 0,0 0 0,0 1 0,0-1 0,0 0 0,0 0 0,-1 0 0,0 4 0,-8 21 0,0-1 0,-1 0 0,-2-1 0,-25 42 0,-73 91 0,-16-12 0,163-181 0,2 1 0,1 1 0,2 3 0,59-34 0,-74 47 0,176-102 0,-198 116 0,44-17 0,-47 19 0,-1 1 0,1-1 0,-1 1 0,1-1 0,0 1 0,-1 0 0,1 0 0,-1 0 0,1 0 0,0 0 0,-1 0 0,1 0 0,0 0 0,-1 0 0,1 1 0,-1-1 0,1 1 0,0-1 0,-1 1 0,1 0 0,-1 0 0,0 0 0,3 1 0,-3-1 0,-1 1 0,1-1 0,0 0 0,-1 1 0,1-1 0,-1 1 0,0-1 0,1 0 0,-1 1 0,0-1 0,0 1 0,0-1 0,0 1 0,0-1 0,0 1 0,0-1 0,-1 1 0,1-1 0,0 1 0,-1-1 0,1 0 0,-2 3 0,-18 33 0,20-37 0,-28 41 0,-1-1 0,-2-1 0,-62 59 0,91-96 0,-3 3 0,0 0 0,-1 0 0,0 0 0,0 0 0,0-1 0,0 0 0,-1 0 0,0-1 0,-13 6 0,20-9 0,-1 0 0,1 0 0,-1 0 0,1 0 0,-1 0 0,1 0 0,-1 0 0,1 0 0,-1 0 0,1 0 0,-1 0 0,1 0 0,-1 0 0,1 0 0,-1 0 0,1 0 0,0 0 0,-1-1 0,1 1 0,-1 0 0,1 0 0,-1 0 0,1-1 0,0 1 0,-1 0 0,1-1 0,0 1 0,-1 0 0,1-1 0,0 1 0,-1-1 0,1 1 0,0 0 0,0-1 0,-1 1 0,1-1 0,0 1 0,0-1 0,0 1 0,0-1 0,0 1 0,0 0 0,0-1 0,0 1 0,0-1 0,0 1 0,0-1 0,0 0 0,8-27 0,-8 26 0,14-31 0,2 0 0,1 1 0,28-41 0,75-86 0,-11 16 0,-88 111 0,-20 25 0,-8 10 0,-17 15 0,-702 473 0,720-487 0,-1 0 0,1 0 0,-1-1 0,0 0 0,0 0 0,0-1 0,-1 1 0,1-2 0,-10 2 0,15-3 0,0 0 0,0 0 0,0 0 0,1 0 0,-1 0 0,0-1 0,0 1 0,1-1 0,-1 0 0,0 1 0,1-1 0,-1 0 0,1 0 0,-1 0 0,1 0 0,-1 0 0,-1-2 0,1 1 0,1-1 0,-1 1 0,0-1 0,1 1 0,0-1 0,-1 0 0,1 0 0,0 0 0,0 0 0,1 0 0,-1 0 0,1 0 0,-1-4 0,2-5 0,0-1 0,1 0 0,0 1 0,1-1 0,1 1 0,0 0 0,0 0 0,1 0 0,1 0 0,0 1 0,8-12 0,4-11 0,-8 16 0,9-24 0,2 2 0,2 1 0,2 1 0,42-51 0,-57 83 0,-13 21 0,-15 24 0,5-14 0,-6 15 0,-1-2 0,-2 0 0,-1-2 0,-39 46 0,46-71 0,17-26 0,20-32 0,5-5 0,3 1 0,2 2 0,49-61 0,-45 78 0,-35 31 0,0 1 0,1 0 0,-1-1 0,0 1 0,1 0 0,-1 0 0,0 0 0,1-1 0,-1 1 0,0 0 0,1 0 0,-1 0 0,1 0 0,-1-1 0,0 1 0,1 0 0,-1 0 0,1 0 0,-1 0 0,0 0 0,1 0 0,-1 0 0,1 0 0,-1 0 0,0 1 0,1-1 0,-1 0 0,1 0 0,-1 0 0,0 0 0,1 0 0,-1 1 0,0-1 0,1 0 0,-1 0 0,0 1 0,1-1 0,-1 0 0,0 1 0,1-1 0,-1 0 0,0 1 0,0-1 0,0 0 0,1 1 0,-1-1 0,0 0 0,0 1 0,0-1 0,0 1 0,0-1 0,0 0 0,1 1 0,-1-1 0,0 1 0,0-1 0,0 1 0,-1-1 0,1 0 0,0 1 0,0-1 0,0 1 0,0-1 0,0 0 0,0 1 0,-1-1 0,1 1 0,0-1 0,0 1 0,-11 37 0,-12 20 0,-2-2 0,-3 0 0,-55 81 0,-128 150 0,167-229 0,-166 194 0,170-210 0,-1-2 0,-2-2 0,-74 50 0,74-64 0,42-23 0,1-1 0,-1 0 0,1 0 0,0 0 0,-1 0 0,1 0 0,-1 0 0,1 0 0,-1 0 0,1 0 0,-1 0 0,1 0 0,0 0 0,-1 0 0,1 0 0,-1 0 0,1 0 0,-1 0 0,1 0 0,0-1 0,-1 1 0,1 0 0,-1 0 0,1-1 0,0 1 0,-1 0 0,1 0 0,0-1 0,-1 1 0,1 0 0,0-1 0,-1 1 0,1 0 0,0-1 0,0 1 0,0-1 0,-1 1 0,1-1 0,0 1 0,0 0 0,0-1 0,0 1 0,0-1 0,0 1 0,0-1 0,0 1 0,0-1 0,0 1 0,0 0 0,0-1 0,0 1 0,0-1 0,0 0 0,7-27 0,-7 27 0,15-35 0,2 1 0,1 0 0,2 1 0,1 2 0,2 0 0,1 1 0,38-39 0,-39 53 0,-23 16 0,1 1 0,-1 0 0,0 0 0,0 0 0,0 0 0,1 0 0,-1 0 0,0 0 0,0 0 0,1 0 0,-1 0 0,0 0 0,0 1 0,0-1 0,1 0 0,-1 0 0,0 0 0,0 0 0,0 0 0,1 0 0,-1 0 0,0 1 0,0-1 0,0 0 0,0 0 0,1 0 0,-1 0 0,0 1 0,0-1 0,0 0 0,0 0 0,0 0 0,0 0 0,0 1 0,0-1 0,1 0 0,-1 0 0,0 1 0,0-1 0,0 0 0,0 0 0,0 0 0,0 1 0,0-1 0,0 0 0,0 0 0,0 1 0,0-1 0,-1 0 0,1 0 0,-15 47 0,-29 51 0,20-42 0,-55 93 0,76-144 0,2-2 0,-1 0 0,1 0 0,-1 0 0,0 0 0,0-1 0,0 1 0,0-1 0,-1 1 0,1-1 0,-1 0 0,1 0 0,-1 0 0,0 0 0,-6 2 0,10-5 0,-1-1 0,0 0 0,0 0 0,1 1 0,-1-1 0,1 1 0,-1-1 0,1 0 0,0 1 0,0-1 0,-1 1 0,1-1 0,0 1 0,2-2 0,-2 0 0,51-84 0,88-167 0,-119 201 0,-17 42 0,0 0 0,0 0 0,1 0 0,0 0 0,1 1 0,1 0 0,-1 0 0,10-10 0,17-8 0,0 1 0,2 3 0,0 0 0,41-18 0,-66 36 0,10-6 0,72-40 0,120-88 0,-204 133 0,36-22 0,-42 28 0,-1 0 0,0 1 0,0-1 0,0 1 0,1-1 0,-1 1 0,0 0 0,1 0 0,-1-1 0,0 1 0,1 0 0,-1 0 0,0 0 0,0 0 0,1 1 0,-1-1 0,0 0 0,1 1 0,-1-1 0,0 0 0,0 1 0,1 0 0,-1-1 0,0 1 0,0 0 0,0-1 0,0 1 0,0 0 0,0 0 0,0 0 0,0 0 0,0 0 0,0 0 0,1 2 0,1 4 0,0 1 0,-1 0 0,0-1 0,0 1 0,0 0 0,-1 0 0,0 0 0,-1 0 0,0 1 0,0-1 0,0 0 0,-1 0 0,-1 0 0,-2 9 0,-4 18 0,-24 59 0,25-74 0,-2 1 0,0-2 0,-1 0 0,-1 0 0,-1 0 0,-23 26 0,22-36 0,10-18 0,14-25 0,11-4 0,1 1 0,41-48 0,-2 1 0,-47 62 0,-8 10 0,0 1 0,1 0 0,0 0 0,1 1 0,16-15 0,-17 26 0,-7 13 0,-8 6 0,0-1 0,-1 0 0,-1-1 0,-1 0 0,0 0 0,-21 26 0,25-35 0,-431 573 0,407-554 0,30-28 0,-1 1 0,1-1 0,0 0 0,0 0 0,-1 1 0,1-1 0,0 0 0,0 0 0,-1 0 0,1 0 0,0 0 0,-1 1 0,1-1 0,0 0 0,-1 0 0,1 0 0,0 0 0,-1 0 0,1 0 0,0 0 0,-1 0 0,1 0 0,0 0 0,-1 0 0,1 0 0,0-1 0,-1 1 0,1 0 0,0 0 0,-1 0 0,1 0 0,0 0 0,-1-1 0,1 1 0,0 0 0,0 0 0,-1-1 0,1 1 0,0 0 0,0 0 0,-1-1 0,1 1 0,0 0 0,0-1 0,0-4 0,0 0 0,0 1 0,0-1 0,1 0 0,0 0 0,0 0 0,0 1 0,1-1 0,-1 1 0,5-9 0,40-80 0,4 2 0,80-110 0,-36 59 0,-78 116 0,-5 8 0,0 1 0,20-24 0,-42 78 0,-23 30 0,-2-2 0,-3-2 0,-3-1 0,-3-2 0,-59 62 0,58-79 0,45-43 0,1 1 0,0-1 0,-1 1 0,1-1 0,-1 1 0,1-1 0,-1 0 0,1 1 0,-1-1 0,1 0 0,-1 1 0,0-1 0,1 0 0,-1 0 0,1 1 0,-1-1 0,0 0 0,1 0 0,-1 0 0,0 0 0,1 0 0,-1 0 0,0 0 0,1 0 0,-1 0 0,1 0 0,-1 0 0,0 0 0,1 0 0,-1-1 0,1 1 0,-1 0 0,0 0 0,1-1 0,-1 1 0,1-1 0,-1 1 0,1 0 0,-1-1 0,1 1 0,-1-1 0,1 1 0,0-1 0,-1 1 0,1-1 0,-1 1 0,1-1 0,0 0 0,0-33 0,12-7 0,1 1 0,2 0 0,2 1 0,39-65 0,-28 51 0,9-20 0,-14 25 0,2 1 0,53-74 0,-24 56 0,-13-1 0,-18 27 0,1 2 0,39-47 0,-38 63 0,-25 21 0,1 0 0,-1 0 0,0 0 0,0 0 0,1-1 0,-1 1 0,0 0 0,0 0 0,1 0 0,-1 0 0,0 0 0,1 0 0,-1 0 0,0 0 0,0 0 0,1 0 0,-1 0 0,0 0 0,1 0 0,-1 0 0,0 1 0,0-1 0,1 0 0,-1 0 0,0 0 0,0 0 0,1 0 0,-1 1 0,0-1 0,0 0 0,1 0 0,-1 0 0,0 1 0,0-1 0,0 0 0,0 0 0,1 1 0,-1-1 0,0 0 0,0 0 0,0 1 0,0-1 0,0 0 0,0 1 0,0 3 0,0 1 0,0 0 0,0-1 0,-1 1 0,0-1 0,0 1 0,0-1 0,-1 1 0,-3 6 0,-21 42 0,-2-2 0,-2-1 0,-70 87 0,48-67 0,39-51 0,1 0 0,1 1 0,0 1 0,2 0 0,-13 38 0,14-40 0,-1 0 0,0 0 0,-2-1 0,0-1 0,-26 32 0,1 0 0,-71 93 0,-5-4 0,-177 167 0,238-260 0,-75 50 0,88-68 0,31-21 0,-1 0 0,-1-1 0,1 0 0,-18 8 0,25-13 0,0 0 0,0 1 0,0-1 0,0 0 0,0 0 0,0 0 0,0 0 0,0 0 0,0 0 0,0 0 0,0 0 0,0 0 0,0 0 0,0 0 0,0 0 0,0-1 0,0 1 0,0 0 0,0-1 0,0 1 0,0-1 0,-1 0 0,1 0 0,0-1 0,1 1 0,-1-1 0,0 1 0,0-1 0,1 0 0,-1 1 0,1-1 0,-1 1 0,1-1 0,0 0 0,0 0 0,0 1 0,0-1 0,0 0 0,0 1 0,0-1 0,1-2 0,6-34 0,2 1 0,2-1 0,1 2 0,33-69 0,-23 56 0,-3 1 0,-13 30 0,1-1 0,1 1 0,0 0 0,1 1 0,1 0 0,24-29 0,-34 45 0,0 0 0,1 1 0,-1-1 0,1 1 0,-1 0 0,1-1 0,-1 1 0,1-1 0,0 1 0,-1 0 0,1-1 0,-1 1 0,1 0 0,0 0 0,-1-1 0,1 1 0,0 0 0,-1 0 0,1 0 0,0 0 0,-1 0 0,1 0 0,0 0 0,-1 0 0,1 0 0,0 0 0,0 0 0,-1 0 0,1 1 0,-1-1 0,1 0 0,0 1 0,-1-1 0,1 0 0,-1 1 0,1-1 0,0 0 0,-1 1 0,1-1 0,-1 1 0,0-1 0,1 1 0,-1-1 0,1 1 0,-1 0 0,0-1 0,1 1 0,-1-1 0,0 1 0,1 1 0,11 38 0,-10-33 0,-2-4 0,1 0 0,0-1 0,-1 1 0,1-1 0,0 1 0,0-1 0,1 0 0,-1 1 0,0-1 0,1 0 0,0 0 0,-1 0 0,1 0 0,0 0 0,0 0 0,0 0 0,0-1 0,4 3 0,-4-4 0,0 1 0,1 0 0,-1-1 0,0 0 0,1 1 0,-1-1 0,1 0 0,-1 0 0,0 0 0,1-1 0,-1 1 0,1 0 0,-1-1 0,0 0 0,0 1 0,4-3 0,8-4 0,-1-1 0,0 0 0,-1-1 0,0-1 0,12-11 0,-21 18 0,34-30 0,-15 11 0,1 2 0,1 0 0,48-29 0,-71 48 0,1 1 0,-1-1 0,0 0 0,1 0 0,-1 1 0,0-1 0,1 1 0,-1-1 0,1 1 0,-1 0 0,1 0 0,-1-1 0,1 1 0,-1 0 0,1 0 0,-1 0 0,1 1 0,-1-1 0,2 1 0,-2-1 0,0 1 0,-1-1 0,1 1 0,-1 0 0,1-1 0,-1 1 0,1 0 0,-1-1 0,1 1 0,-1 0 0,1 0 0,-1 0 0,0-1 0,0 1 0,1 0 0,-1 0 0,0 0 0,0 0 0,0 0 0,0-1 0,0 1 0,0 0 0,0 1 0,-2 7 0,1-1 0,-1 1 0,0-1 0,-1 1 0,-4 8 0,-131 253 0,54-146 0,82-122 0,9-11 0,1 0 0,-8 16 0,-10 12 0,0 0 0,-1-1 0,-2 0 0,-26 30 0,17-20 0,-9 7 0,17-25 0,14-11 0,0 1 0,0 0 0,-1 0 0,1 0 0,0-1 0,0 1 0,-1 0 0,1-1 0,0 1 0,0 0 0,0 0 0,0-1 0,0 1 0,-1 0 0,1-1 0,0 1 0,0 0 0,0-1 0,0 1 0,0 0 0,0 0 0,0-1 0,0 1 0,0 0 0,0-1 0,0 1 0,0 0 0,0-1 0,1 1 0,-1 0 0,0-1 0,0 1 0,0 0 0,0 0 0,0-1 0,1 1 0,-1 0 0,0 0 0,0-1 0,0 1 0,1 0 0,-1-1 0,5-9 0,1-1 0,-1 1 0,2 0 0,-1 0 0,14-14 0,14-20 0,44-81 0,32-46 0,-105 165 0,0 0 0,1 0 0,-1 0 0,2 1 0,-1 0 0,7-5 0,-12 10 0,-1-1 0,1 1 0,-1-1 0,0 1 0,1 0 0,-1 0 0,1-1 0,-1 1 0,1 0 0,-1 0 0,1-1 0,-1 1 0,1 0 0,-1 0 0,1 0 0,0 0 0,-1 0 0,1 0 0,-1 0 0,1 0 0,-1 0 0,1 0 0,-1 0 0,1 0 0,-1 1 0,1-1 0,0 0 0,-1 0 0,0 0 0,1 1 0,-1-1 0,1 1 0,0 1 0,-1-1 0,0 1 0,0 0 0,1 0 0,-2 0 0,1 0 0,0 0 0,0 0 0,0 0 0,-1 0 0,1 0 0,-1 0 0,0 0 0,0-1 0,0 3 0,-13 31 0,-28 53 0,33-69 0,12-19 0,24-32 0,28-45 0,76-97 0,-97 143 0,-34 31 0,0-1 0,0 1 0,1 0 0,-1 0 0,0-1 0,0 1 0,1 0 0,-1 0 0,0 0 0,0 0 0,1-1 0,-1 1 0,0 0 0,1 0 0,-1 0 0,0 0 0,1 0 0,-1 0 0,0 0 0,1 0 0,-1 0 0,0 0 0,1 0 0,-1 0 0,0 0 0,1 0 0,-1 0 0,0 0 0,1 0 0,-1 0 0,0 0 0,1 1 0,-1-1 0,0 0 0,0 0 0,1 0 0,-1 0 0,0 1 0,0-1 0,1 0 0,-1 0 0,0 1 0,0-1 0,0 0 0,1 1 0,-1-1 0,0 0 0,0 0 0,0 1 0,0-1 0,0 0 0,0 1 0,0-1 0,1 0 0,-1 1 0,0-1 0,0 0 0,0 1 0,0-1 0,-4 12 0,0 0 0,0 0 0,-1 0 0,-1-1 0,0 0 0,0 0 0,-11 14 0,8-12 0,-23 37 0,-2-2 0,-64 72 0,68-95 0,30-24 0,0-1 0,0 0 0,0 0 0,0 0 0,0 1 0,0-1 0,-1 0 0,1 0 0,0 0 0,0 1 0,0-1 0,0 0 0,0 0 0,-1 0 0,1 0 0,0 0 0,0 1 0,0-1 0,0 0 0,-1 0 0,1 0 0,0 0 0,0 0 0,0 0 0,-1 0 0,1 0 0,0 0 0,0 0 0,-1 0 0,1 0 0,0 0 0,0 0 0,0 0 0,-1 0 0,1 0 0,0 0 0,0 0 0,0 0 0,-1 0 0,1 0 0,0 0 0,0 0 0,0 0 0,-1 0 0,1 0 0,0-1 0,0 1 0,0 0 0,-1 0 0,1 0 0,0 0 0,0-1 0,0 1 0,0 0 0,0 0 0,0 0 0,-1 0 0,1-1 0,0 1 0,0 0 0,6-16 0,2 4 0,-12 24 0,-5 4 0,0 1 0,-20 23 0,20-29 0,1 0 0,0 0 0,1 1 0,0 0 0,1 0 0,1 1 0,-6 16 0,-41 233 0,40-189 0,7-175 0,5 59 0,6-119 0,-3 138 0,1 0 0,0 0 0,2 1 0,16-41 0,-2 16-1365,-1 6-5461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0T19:27:41.95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753 345 24575,'1'-1'0,"0"1"0,1-2 0</inkml:trace>
  <inkml:trace contextRef="#ctx0" brushRef="#br0" timeOffset="-1">757 331 24575,'-30'10'0,"11"-6"0</inkml:trace>
  <inkml:trace contextRef="#ctx0" brushRef="#br0" timeOffset="-3">682 350 24575,'-26'6'0</inkml:trace>
  <inkml:trace contextRef="#ctx0" brushRef="#br0" timeOffset="-5">262 417 24575,'-171'13'0,"158"-12"0,7-1 0,-1 1 0,1-1 0,0 0 0,0-1 0,0 1 0,0-1 0,0-1 0,0 1 0,-9-4 0,15 5 0,-1 0 0,1-1 0,-1 1 0,1-1 0,-1 1 0,1 0 0,0-1 0,-1 1 0,1-1 0,-1 1 0,1-1 0,0 1 0,-1-1 0,1 0 0,0 1 0,0-1 0,0 1 0,-1-1 0,1 1 0,0-1 0,0 0 0,0 1 0,0-1 0,0 0 0,0 1 0,0-1 0,0 1 0,0-1 0,0 0 0,1 1 0,-1-1 0,0 0 0,0 1 0,0-1 0,1 1 0,-1-1 0,0 1 0,1-1 0,-1 1 0,0-1 0,1 1 0,0-1 0,21-21 0,8 4 0,1 1 0,1 1 0,1 2 0,0 2 0,58-15 0,-85 25 0</inkml:trace>
  <inkml:trace contextRef="#ctx0" brushRef="#br0" timeOffset="-7">682 431 24575,'-25'7'0,"-64"10"0</inkml:trace>
  <inkml:trace contextRef="#ctx0" brushRef="#br0" timeOffset="-19">568 420 24575,'5'-3'0</inkml:trace>
  <inkml:trace contextRef="#ctx0" brushRef="#br0" timeOffset="-21">656 371 24575,'5'-3'0,"16"-7"0</inkml:trace>
  <inkml:trace contextRef="#ctx0" brushRef="#br0" timeOffset="-23">709 345 24575,'48'-23'0</inkml:trace>
  <inkml:trace contextRef="#ctx0" brushRef="#br0" timeOffset="-25">682 409 24575,'-43'18'0,"-28"4"0</inkml:trace>
  <inkml:trace contextRef="#ctx0" brushRef="#br0" timeOffset="-27">184 555 24575,'-36'5'0,"35"-5"0,0 0 0,1 1 0,-1-1 0,0 0 0,0 0 0,1 0 0,-1 0 0,0 0 0,0 0 0,1-1 0,-1 1 0,0 0 0,0 0 0,1 0 0,-1-1 0,0 1 0,1 0 0,-1-1 0,0 1 0,1-1 0,-1 1 0,0-1 0,5-11 0,26-14 0,-11 13 0</inkml:trace>
  <inkml:trace contextRef="#ctx0" brushRef="#br0" timeOffset="-29">226 478 24575,'11'-7'0</inkml:trace>
  <inkml:trace contextRef="#ctx0" brushRef="#br0" timeOffset="-31">744 313 24575,'13'-2'0</inkml:trace>
  <inkml:trace contextRef="#ctx0" brushRef="#br0" timeOffset="-37">515 510 24575,'3'-2'0,"1"0"0</inkml:trace>
  <inkml:trace contextRef="#ctx0" brushRef="#br0" timeOffset="-39">568 479 24575,'5'-3'0,"104"-50"0</inkml:trace>
  <inkml:trace contextRef="#ctx0" brushRef="#br0" timeOffset="-49">656 334 24575,'19'-6'0</inkml:trace>
  <inkml:trace contextRef="#ctx0" brushRef="#br0" timeOffset="-51">744 306 24575,'13'-4'0</inkml:trace>
  <inkml:trace contextRef="#ctx0" brushRef="#br0" timeOffset="-59">568 471 24575,'34'-16'0,"46"-13"0</inkml:trace>
  <inkml:trace contextRef="#ctx0" brushRef="#br0" timeOffset="-69">568 446 24575,'22'-17'0,"-5"5"0</inkml:trace>
  <inkml:trace contextRef="#ctx0" brushRef="#br0" timeOffset="-71">656 382 24575,'21'-14'0,"-16"12"0</inkml:trace>
  <inkml:trace contextRef="#ctx0" brushRef="#br0" timeOffset="-73">716 345 24575,'7'-4'0,"27"-14"0</inkml:trace>
  <inkml:trace contextRef="#ctx0" brushRef="#br0" timeOffset="-75">757 332 24575,'-26'9'0,"13"-5"0</inkml:trace>
  <inkml:trace contextRef="#ctx0" brushRef="#br0" timeOffset="-77">682 356 24575,'-26'6'0</inkml:trace>
  <inkml:trace contextRef="#ctx0" brushRef="#br0" timeOffset="-79">262 414 24575,'-10'1'0,"0"-1"0,-1 0 0,1 0 0,0-1 0,-15-2 0,24 2 0,0 1 0,0 0 0,1 0 0,-1-1 0,0 1 0,0-1 0,0 1 0,1-1 0,-1 1 0,0-1 0,0 1 0,1-1 0,-1 1 0,0-1 0,1 0 0,-1 1 0,1-1 0,-1 0 0,1 0 0,-1 0 0,1 1 0,0-1 0,-1 0 0,1 0 0,0 0 0,-1-1 0,2 0 0,-1-1 0,1 1 0,-1-1 0,1 1 0,0 0 0,0-1 0,0 1 0,0 0 0,0 0 0,0-1 0,1 1 0,-1 0 0,1 0 0,2-2 0,14-15 0,0 1 0,2 0 0,21-13 0</inkml:trace>
  <inkml:trace contextRef="#ctx0" brushRef="#br0" timeOffset="-81">284 236 24575,'-48'10'0,"26"-11"0,28-11 0,37-17 0,-22 18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0T19:27:41.86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2957 1577 24575,'-57'16'0</inkml:trace>
  <inkml:trace contextRef="#ctx0" brushRef="#br0" timeOffset="-7">3007 1499 24575,'-1'-1'0,"1"0"0,0-1 0,0 0 0,0 0 0,0 0 0,0 1 0,0-1 0,1 0 0,-1 0 0,0 1 0,1-1 0,0 0 0,-1 1 0,2-3 0,3-7 0,0 0 0,1 1 0,0-1 0,0 1 0,-4 8 0</inkml:trace>
  <inkml:trace contextRef="#ctx0" brushRef="#br0" timeOffset="-9">3050 1406 24575,'7'-9'0,"30"-35"0,-5 11 0</inkml:trace>
  <inkml:trace contextRef="#ctx0" brushRef="#br0" timeOffset="-11">3134 1312 24575,'30'-29'0</inkml:trace>
  <inkml:trace contextRef="#ctx0" brushRef="#br0" timeOffset="-15">4343 818 24575,'-14'6'0</inkml:trace>
  <inkml:trace contextRef="#ctx0" brushRef="#br0" timeOffset="-5965.1">292 822 19324,'160'-48'881,"63"-8"331,3 10 0,232-16-1,697 25-1449,-901 44-391,407 64 0,-639-67 629,-4-1 0,1 0 0,-1 1 0,0 1 0,0 1 0,-1 0 0,23 12 0,-39-18 6,0 1 0,1 0 0,-1 0 0,0 0 0,0 0 0,1 0 0,-1 0 0,0 0 0,0 0 0,0 0 0,0 0 0,0 0 0,-1 1 0,1-1 0,0 0 0,-1 1 0,1-1 0,0 1 0,-1-1 0,0 1 0,1-1 0,-1 1 0,0-1 0,0 3 0,0-1 25,-1 0 1,0 0-1,0 0 0,0 0 0,-1 0 0,1-1 0,-1 1 0,1 0 0,-1-1 0,0 1 0,0-1 0,-4 3 0,-18 17 205,-1-1 0,-1-1 0,-1-2 0,-1-1 0,-56 26 0,-52 20-330,-2-6 0,-162 44-1,-297 52-579,287-89 674</inkml:trace>
  <inkml:trace contextRef="#ctx0" brushRef="#br0" timeOffset="-5967.1">1802 1126 23537,'441'-156'182,"-287"115"-132,1 7 0,238-21 0,-371 53-50,-6 0 0,0 0 0,1 1 0,-1 1 0,1 1 0,-1 0 0,27 6 0,-42-7 0,0 0 0,0 1 0,0-1 0,0 0 0,-1 0 0,1 1 0,0-1 0,0 0 0,0 1 0,-1-1 0,1 1 0,0-1 0,0 1 0,-1-1 0,1 1 0,-1 0 0,1-1 0,0 1 0,-1 0 0,1-1 0,-1 1 0,1 0 0,-1 0 0,0-1 0,1 1 0,-1 0 0,0 0 0,0 0 0,1 0 0,-1-1 0,0 1 0,0 0 0,0 0 0,0 0 0,0 0 0,0 0 0,0 0 0,0-1 0,-1 1 0,1 0 0,0 0 0,0 0 0,-2 1 0,-1 3 0,0 0 0,0 0 0,-1 0 0,0-1 0,-7 8 0,-15 12 76,-2-1 0,0-1 0,-40 23 0,-103 48 309,135-75-368,-464 207-17,109-80 0</inkml:trace>
  <inkml:trace contextRef="#ctx0" brushRef="#br0" timeOffset="-40.78">1848 1444 24575,'154'-63'0,"-128"53"0,142-47 0,2 7 0,3 8 0,1 8 0,1 7 0,1 7 0,243 7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0T19:27:52.78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636 255 24575,'27'-17'0,"17"-18"0,-15 8 0,-6 3 0,2 2 0,0 1 0,48-31 0,-73 51 0,1 1 0,-1-1 0,1 1 0,-1 0 0,1-1 0,-1 1 0,1-1 0,-1 1 0,1 0 0,-1-1 0,1 1 0,0 0 0,-1 0 0,1-1 0,-1 1 0,1 0 0,0 0 0,-1 0 0,1 0 0,-1 0 0,1 0 0,0 0 0,-1 0 0,1 0 0,0 0 0,-1 0 0,1 0 0,0 1 0,-1-1 0,1 0 0,-1 0 0,1 1 0,-1-1 0,1 0 0,-1 1 0,1-1 0,0 0 0,0 2 0,-1 0 0,0 0 0,0 0 0,0 0 0,0 0 0,0 0 0,0 0 0,-1 0 0,1 0 0,-1 0 0,1 0 0,-3 3 0,-28 59 0,1-11 0,-3-2 0,-1-2 0,-3-1 0,-47 46 0,83-93 0,1 0 0,-1 0 0,0 0 0,1-1 0,-1 1 0,0 0 0,0 0 0,0-1 0,1 1 0,-1-1 0,0 1 0,0-1 0,0 1 0,0-1 0,0 0 0,0 1 0,0-1 0,0 0 0,0 0 0,-1 1 0,1-17 0,18-34 0,-15 46 0,13-33 0,2 0 0,24-40 0,-41 78 0,0-1 0,0 0 0,0 0 0,0 0 0,0 0 0,0 0 0,0 0 0,0 0 0,0 0 0,0 1 0,0-1 0,0 0 0,0 0 0,0 0 0,0 0 0,0 0 0,0 0 0,0 0 0,0 0 0,0 0 0,0 0 0,1 0 0,-1 0 0,0 1 0,0-1 0,0 0 0,0 0 0,0 0 0,0 0 0,0 0 0,0 0 0,1 0 0,-7 21 0,-12 29 0,11-30 0,-1-1 0,-1 0 0,0 0 0,-1-1 0,-2 0 0,0-1 0,-16 19 0,25-37 0,6-10 0,8-13 0,35-47 0,3 3 0,3 2 0,101-100 0,-142 154 0,1 1 0,0 0 0,23-15 0,-35 26 0,0-1 0,1 1 0,-1-1 0,1 1 0,-1-1 0,1 1 0,-1 0 0,1-1 0,-1 1 0,1 0 0,-1-1 0,1 1 0,-1 0 0,1 0 0,0 0 0,-1-1 0,1 1 0,-1 0 0,1 0 0,0 0 0,-1 0 0,1 0 0,0 0 0,-1 0 0,1 0 0,-1 0 0,1 1 0,0-1 0,-1 0 0,1 0 0,-1 0 0,1 1 0,0-1 0,-1 0 0,1 1 0,-1-1 0,1 0 0,-1 1 0,0-1 0,1 1 0,-1-1 0,1 1 0,-1-1 0,0 1 0,1-1 0,-1 1 0,0-1 0,1 1 0,-1 0 0,0-1 0,0 1 0,0-1 0,0 1 0,1 0 0,-1-1 0,0 1 0,0-1 0,0 1 0,0 0 0,0-1 0,-1 1 0,1 0 0,-7 45 0,-7 3 0,-1-1 0,-3-1 0,-2 0 0,-2-2 0,-2 0 0,-51 71 0,75-115 0,-1 0 0,1 0 0,-1 0 0,0 0 0,1 0 0,-1 0 0,0 0 0,0 0 0,0 0 0,0 0 0,0-1 0,0 1 0,0 0 0,0 0 0,0-1 0,0 1 0,0-1 0,0 1 0,-2 0 0,1-19 0,16-38 0,23-28 0,69-119 0,-88 177 0,-20 42 0,-26 55 0,-51 80 0,-142 206 0,181-296 0,-518 737 0,527-762 0,31-36 0,0 0 0,0 1 0,0-1 0,0 0 0,0 0 0,-1 1 0,1-1 0,0 0 0,0 0 0,0 1 0,0-1 0,-1 0 0,1 0 0,0 0 0,0 1 0,0-1 0,-1 0 0,1 0 0,0 0 0,0 0 0,0 0 0,-1 1 0,1-1 0,0 0 0,-1 0 0,1 0 0,0 0 0,0 0 0,-1 0 0,1 0 0,0 0 0,0 0 0,-1 0 0,1 0 0,0 0 0,-1 0 0,1 0 0,0 0 0,0 0 0,-1 0 0,1 0 0,0-1 0,0 1 0,-1 0 0,1 0 0,0 0 0,0 0 0,0-1 0,-1 1 0,1 0 0,0 0 0,0-1 0,0-20 0,14-27 0,269-600 0,-234 564 0,3 2 0,3 2 0,81-89 0,-126 157 0,23-29 0,-15 17 0,2 0 0,0 2 0,29-26 0,-49 48 0,1 0 0,-1 0 0,0 0 0,0 0 0,0 0 0,0-1 0,0 1 0,0 0 0,0 0 0,0 0 0,0 0 0,1 0 0,-1 0 0,0 0 0,0-1 0,0 1 0,0 0 0,0 0 0,0 0 0,1 0 0,-1 0 0,0 0 0,0 0 0,0 0 0,0 0 0,1 0 0,-1 0 0,0 0 0,0 0 0,0 0 0,0 0 0,1 0 0,-1 0 0,0 0 0,0 0 0,0 0 0,0 0 0,0 0 0,1 0 0,-1 0 0,0 0 0,0 0 0,0 0 0,0 1 0,0-1 0,1 0 0,-1 0 0,0 0 0,0 0 0,0 0 0,0 0 0,0 1 0,0-1 0,0 0 0,0 0 0,-1 13 0,-10 17 0,-12 28 0,10-25 0,-22 41 0,33-70 0,0 0 0,1-1 0,-1 1 0,1 0 0,-1 0 0,1 0 0,0 0 0,1 0 0,-1 1 0,1-1 0,0 0 0,0 4 0,31-37-1365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0T19:28:00.04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133 66 24575,'1'-3'0,"0"0"0,0 0 0,0 0 0,1 0 0,-1 1 0,1-1 0,-1 0 0,1 1 0,2-4 0,9-14 0,-5 5 0,1 18 0,-2 2 0,6-9 0,-6 2 0,-14 20 0,-10 13 0,-1 0 0,-2-2 0,-1 0 0,-1-2 0,-2 0 0,-47 41 0,71-68 0,0 0 0,0 0 0,0 0 0,0 0 0,0 0 0,0-1 0,0 1 0,0 0 0,0 0 0,0 0 0,0 0 0,0 0 0,0 0 0,0-1 0,0 1 0,0 0 0,0 0 0,0 0 0,0 0 0,-1 0 0,1 0 0,0 0 0,0 0 0,0 0 0,0-1 0,0 1 0,0 0 0,0 0 0,0 0 0,-1 0 0,1 0 0,0 0 0,0 0 0,0 0 0,0 0 0,0 0 0,0 0 0,-1 0 0,1 0 0,0 0 0,0 0 0,0 0 0,0 0 0,0 0 0,0 0 0,-1 0 0,1 0 0,0 0 0,0 0 0,0 0 0,0 0 0,0 0 0,0 0 0,0 1 0,0-1 0,-1 0 0,1 0 0,0 0 0,0 0 0,0 0 0,0 0 0,0 0 0,4-18 0,9-20 0,1-1 0,12-47 0,-25 68 0,-9 21 0,7-2 0,0 1 0,0-1 0,0 1 0,0-1 0,0 1 0,0 0 0,0-1 0,0 1 0,1 0 0,-1-1 0,1 1 0,-1 0 0,1 0 0,0 0 0,-1 2 0,32-45-1365,-20 32-5461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0T19:28:10.65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499 633 24575,'2'-35'0,"2"0"0,2 1 0,15-52 0,-17 70 0,29-75 0,-38 112 0,-2 0 0,0-1 0,-2 0 0,-17 32 0,58-141 0,2 22 0,-34 67 0,0 0 0,0-1 0,0 1 0,0 0 0,0 0 0,0-1 0,0 1 0,1 0 0,-1 0 0,0 0 0,0-1 0,0 1 0,0 0 0,0 0 0,0 0 0,1 0 0,-1-1 0,0 1 0,0 0 0,0 0 0,0 0 0,1 0 0,-1 0 0,0 0 0,0 0 0,0-1 0,1 1 0,-1 0 0,0 0 0,0 0 0,1 0 0,-1 0 0,0 0 0,0 0 0,0 0 0,1 0 0,-1 0 0,0 0 0,0 0 0,1 0 0,-1 0 0,0 0 0,0 1 0,0-1 0,1 0 0,-1 0 0,0 0 0,0 0 0,0 0 0,0 0 0,1 1 0,-1-1 0,0 0 0,0 0 0,0 0 0,1 1 0,2 18 0,-5 26 0,-55 199 0,5-36 0,106-411 0,7-69 0,-66 297 0,-1 0 0,-1 0 0,-1-1 0,-2-1 0,-13 27 0,22-50 0,1 0 0,0 0 0,-1 0 0,1 0 0,0 0 0,-1 0 0,1 0 0,0 0 0,-1 0 0,1-1 0,0 1 0,0 0 0,-1 0 0,1 0 0,0-1 0,0 1 0,-1 0 0,1 0 0,0 0 0,0-1 0,0 1 0,0 0 0,-1-1 0,1 1 0,0 0 0,0 0 0,0-1 0,0 1 0,0 0 0,0-1 0,0 1 0,0 0 0,0-1 0,0 1 0,0 0 0,0-1 0,0 1 0,0 0 0,0-1 0,0 1 0,0 0 0,0-1 0,0 1 0,1-1 0,-4-19 0,5-66 0,4 0 0,20-109 0,-34 244 0,-29 153 0,68-314 0,9-37 0,-36 123 0,-3 16 0,1 0 0,-1 1 0,2 0 0,-1-1 0,1 1 0,1 0 0,7-15 0,-6 24 0,-3 11 0,-1 12 0,-44 208 0,6-42 0,29-148 0,8-39 0,-1 0 0,1 0 0,-1 0 0,1 1 0,-1-1 0,0 0 0,0-1 0,1 1 0,-1 0 0,-1 0 0,1 0 0,0 0 0,0-1 0,-1 1 0,-1 1 0,4-30 0,8-18 0,3 1 0,1 0 0,24-54 0,-27 84 0,-7 26 0,-6 29 0,-71 418 0,101-570 0,5 2 0,51-115 0,-68 191 0,-14 45 0,-18 62 0,-44 123 0,-55 198 0,104-351 0,8-30 0,5-21 0,57-319 0,-4 17 0,-83 421 0,-6 0 0,-4-3 0,-67 131 0,104-236 0,-10 22 0,-1-1 0,-19 27 0,32-51 0,-1 0 0,0 0 0,1 0 0,-1-1 0,0 1 0,1 0 0,-1 0 0,0 0 0,0-1 0,0 1 0,0 0 0,0-1 0,0 1 0,0-1 0,0 1 0,0-1 0,-1 1 0,1-1 0,1 0 0,-1-1 0,1 1 0,-1 0 0,1 0 0,0 0 0,-1 0 0,1-1 0,-1 1 0,1 0 0,-1-1 0,1 1 0,0 0 0,-1 0 0,1-1 0,0 1 0,-1-1 0,1 1 0,0 0 0,0-1 0,-1 1 0,1-1 0,0 1 0,0-1 0,-1 0 0,-5-39 0,8-255 0,1 39 0,-5 242 0,-2 12 0,-9 24 0,-10 42 0,-3 23 0,-64 186 0,91-273 0,-1 0 0,0 0 0,0 1 0,0-1 0,0 0 0,0 0 0,0 1 0,0-1 0,0 0 0,0 0 0,0 1 0,0-1 0,0 0 0,0 0 0,0 1 0,0-1 0,-1 0 0,1 0 0,0 1 0,0-1 0,0 0 0,0 0 0,0 1 0,0-1 0,-1 0 0,1 0 0,0 0 0,0 0 0,0 1 0,-1-1 0,1 0 0,0 0 0,0 0 0,-1 0 0,1 0 0,0 1 0,0-1 0,-1 0 0,1 0 0,0 0 0,0 0 0,-1 0 0,1 0 0,0 0 0,0 0 0,-1 0 0,1 0 0,0 0 0,-1 0 0,0-18 0,4-28 0,47-239 0,-41 252 0,-5 23 0,-5 20 0,-13 65 0,-44 134 0,44-184 0,14-26 0,-1 1 0,1 0 0,-1-1 0,1 1 0,0-1 0,-1 1 0,1 0 0,-1-1 0,1 1 0,0-1 0,0 1 0,-1-1 0,1 1 0,0-1 0,0 1 0,0-1 0,-1 0 0,1 1 0,0-1 0,0 1 0,0-1 0,0 1 0,0-1 0,0 0 0,0 1 0,0-1 0,2-59 0,23-96 0,8-83 0,-66 322 0,-65 241 0,96-345 0,5-24 0,24-102 0,-53 274 0,14-73 0,2 0 0,-5 69 0,37-163 0,5-24 0,-12 27 0,1 1 0,28-45 0,-44 80 0,1-1 0,-1 1 0,1 0 0,0 0 0,0-1 0,0 1 0,0 0 0,0 0 0,0 0 0,0 0 0,0 0 0,0 1 0,0-1 0,0 0 0,1 0 0,-1 1 0,0-1 0,1 1 0,1-1 0,-2 1 0,-1 0 0,1 0 0,0 1 0,-1-1 0,1 0 0,0 1 0,-1-1 0,1 1 0,0-1 0,-1 1 0,1-1 0,-1 1 0,1-1 0,-1 1 0,1 0 0,-1-1 0,1 1 0,-1 0 0,0-1 0,1 1 0,-1 0 0,0-1 0,1 1 0,-1 1 0,3 8 0,-1 0 0,-1 0 0,2 19 0,-1 133 0,-3-161 0,1-1 0,0 1 0,0-1 0,0 0 0,0 1 0,0-1 0,0 1 0,0-1 0,0 1 0,0-1 0,0 0 0,0 1 0,1-1 0,-1 1 0,0-1 0,0 1 0,0-1 0,0 0 0,1 1 0,-1-1 0,0 1 0,0-1 0,1 0 0,-1 1 0,0-1 0,1 0 0,-1 0 0,0 1 0,1-1 0,-1 0 0,1 0 0,-1 1 0,0-1 0,1 0 0,-1 0 0,1 0 0,14-12 0,13-32 0,-26 39 0,88-179 0,-14 23 0,-70 152 0,-2 10 0,-3 20 0,-7 32 0,-26 117 0,69-265 0,-13 33 0,2 2 0,3 1 0,69-104 0,-97 161 0,0 1 0,0-1 0,0 0 0,0 1 0,0-1 0,1 1 0,-1-1 0,0 1 0,1 0 0,-1-1 0,1 1 0,0 0 0,-1 0 0,1 0 0,0 0 0,-1 0 0,3 0 0,-3 1 0,0 1 0,-1-1 0,1 0 0,0 1 0,-1-1 0,1 1 0,-1-1 0,1 1 0,-1 0 0,1-1 0,-1 1 0,1-1 0,-1 1 0,1 0 0,-1-1 0,0 1 0,1 0 0,-1 0 0,0-1 0,0 1 0,0 0 0,1 0 0,-1-1 0,0 1 0,0 0 0,0 0 0,0 1 0,-4 74 0,3-69 0,-37 251 0,75-372 0,-13 29 0,32-91 0,-56 176 0,0 0 0,0 0 0,0 0 0,0 0 0,0 0 0,0 1 0,1-1 0,-1 0 0,0 0 0,0 0 0,0 0 0,0 0 0,0 0 0,0 0 0,0 0 0,0 0 0,0 0 0,1 0 0,-1 0 0,0 1 0,0-1 0,0 0 0,0 0 0,0 0 0,0 0 0,0 0 0,1 0 0,-1 0 0,0 0 0,0 0 0,0 0 0,0 0 0,0 0 0,0 0 0,1 0 0,-1-1 0,0 1 0,0 0 0,0 0 0,0 0 0,0 0 0,0 0 0,0 0 0,0 0 0,1 0 0,-1 0 0,0 0 0,0 0 0,0 0 0,0-1 0,0 1 0,0 0 0,0 0 0,0 0 0,0 0 0,0 0 0,0 0 0,3 20 0,-2 30 0,-8 16 0,-32 126 0,69-311 0,37-124 0,-60 230 0,-9 34 0,-8 39 0,-33 161 0,70-331 0,27-134 0,-56 224 0,-8 33 0,-13 40 0,21-49 0,-54 143 0,51-140 0,3-20 0,3-24 0,34-204 0,-36 263 0,0 0 0,-8 35 0,4-80 120,2-23-1605,4 27-5341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0T19:28:15.23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214 686 24575,'0'-68'0,"-2"23"0,2 0 0,2 1 0,2-1 0,13-58 0,-23 129 0,-10 25 0,16-51 0,0 0 0,0 0 0,0 1 0,0-1 0,0 0 0,0 0 0,0 0 0,0 1 0,0-1 0,0 0 0,0 0 0,-1 0 0,1 0 0,0 1 0,0-1 0,0 0 0,0 0 0,0 0 0,0 0 0,0 0 0,0 1 0,-1-1 0,1 0 0,0 0 0,0 0 0,0 0 0,0 0 0,-1 0 0,1 0 0,0 0 0,0 0 0,0 0 0,0 1 0,-1-1 0,1 0 0,0 0 0,0 0 0,0 0 0,-1 0 0,1 0 0,0 0 0,0 0 0,0-1 0,0 1 0,-1 0 0,1 0 0,0 0 0,0 0 0,0 0 0,0 0 0,-1 0 0,1 0 0,0 0 0,0 0 0,0-1 0,-5-13 0,1-22 0,4-166 0,-51 482 0,51-279 0,0 0 0,0 0 0,0-1 0,0 1 0,0 0 0,0 0 0,0-1 0,-1 1 0,1 0 0,0 0 0,0-1 0,-1 1 0,1 0 0,0-1 0,-1 1 0,1 0 0,-1-1 0,1 1 0,-1-1 0,1 1 0,-1-1 0,1 1 0,-1-1 0,1 1 0,-2 0 0,-2-20 0,4-38 0,70-289 0,-65 322 0,-42 160 0,19-77 0,2 0 0,-9 78 0,84-543 0,-132 813 0,63-340 0,2-22 0,8-43 0,-1-5 0,5-23 0,7-56 0,33-180 0,-42 255 0,3-15 0,-5 22 0,0 0 0,0 0 0,0 0 0,0 0 0,0 0 0,1 0 0,-1 1 0,0-1 0,0 0 0,0 0 0,0 0 0,0 0 0,0 0 0,0 0 0,1 0 0,-1 0 0,0 0 0,0 0 0,0 0 0,0 0 0,0 0 0,1 0 0,-1 0 0,0 0 0,0 0 0,0 0 0,0 0 0,0 0 0,0 0 0,1 0 0,-1 0 0,1 46 0,-2 0 0,-1 0 0,-15 74 0,-48 134 0,41-191 0,24-63 0,0 0 0,0 0 0,0 0 0,0 0 0,0 1 0,0-1 0,0 0 0,0 0 0,0 0 0,0 0 0,0 0 0,0 1 0,0-1 0,0 0 0,0 0 0,0 0 0,0 0 0,0 0 0,0 0 0,0 1 0,0-1 0,-1 0 0,1 0 0,0 0 0,0 0 0,0 0 0,0 0 0,0 0 0,0 1 0,0-1 0,0 0 0,-1 0 0,1 0 0,0 0 0,0 0 0,0 0 0,0 0 0,0 0 0,-1 0 0,1 0 0,0 0 0,0 0 0,0 0 0,0 0 0,0 0 0,0 0 0,-1 0 0,1 0 0,0 0 0,0 0 0,0 0 0,0 0 0,0 0 0,-1 0 0,1 0 0,0 0 0,0 0 0,0 0 0,0 0 0,0-1 0,-1 1 0,0-14 0,2-25 0,-1 37 0,43-302 0,-48 397 0,-21 110 0,27-248 0,1-1 0,2 0 0,2 1 0,23-85 0,-17 105 0,-9 38 0,-7 45 0,0-31 0,-30 176 0,36-352 0,7 84 0,-7 60 0,-1 9 0,-2 35 0,0-22 0,-4 49 0,-2 0 0,-18 72 0,47-267 0,0 4 0,-37 256 0,-50 190 0,84-479 0,36-66 0,-19 85 0,-32 269 0,27-320 0,-15 103 0,-15 159 0,-14 89 0,13-161 0,0 1 0,0-1 0,0 0 0,-1 1 0,1-1 0,0 0 0,0 1 0,0-1 0,0 0 0,0 1 0,0-1 0,0 0 0,0 1 0,0-1 0,0 0 0,0 1 0,0-1 0,0 1 0,0-1 0,0 0 0,0 1 0,0-1 0,0 0 0,0 1 0,1-1 0,-1 0 0,0 1 0,0-1 0,0 0 0,1 0 0,-1 1 0,0-1 0,0 0 0,1 0 0,-1 1 0,0-1 0,1 0 0,-1 0 0,0 1 0,1-1 0,8-16 0,10-34 0,-19 48 0,17-56-682,11-62-1,-25 101-6143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0T19:28:16.50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40 0 24575,'-33'178'0,"34"-202"0,0-11 0,-2 34 0,0 21 0,-2 1-1365,0 0-5461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8T04:51:21.134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1346 3157,'553'-543,"-235"232,-181 179,-107 101,1 2,2 2,0 1,2 1,70-37,-63 50,-41 12,-1 0,1 0,0 0,-1 0,1-1,-1 1,1 0,-1 0,1 1,0-1,-1 0,1 0,-1 0,1 0,-1 0,1 1,-1-1,1 0,-1 0,1 1,-1-1,1 0,-1 1,1-1,-1 0,0 1,1-1,-1 1,0-1,1 1,-1-1,0 1,1-1,-1 1,0-1,0 1,0-1,0 1,0 0,1 0,-2 1,1 0,-1 1,1-1,-1 0,0 0,1 0,-1 0,0 0,-1 0,1 0,-2 1,-25 31,-3-2,0-1,-65 48,50-42,-9 8,-130 99,183-143,0 1,1-1,-1 0,0 0,0 0,0 0,1 0,-1 0,0 0,0-1,-1 1,1-1,0 1,0-1,-4 0,5 0,1-1,-1 1,1-1,-1 1,1-1,0 1,-1-1,1 0,-1 1,1-1,0 0,0 1,-1-1,1 0,0 1,0-1,0 0,0 1,0-1,0 0,0 0,0 1,0-1,0 0,0 1,0-1,0 0,1 1,-1-2,5-13,1 0,13-27,-14 31,132-251,-124 236,-13 26,0 0,0 0,0 0,0 0,0 0,0 0,1 0,-1 0,0-1,0 1,0 0,0 0,0 0,0 0,0 0,0 0,0-1,0 1,0 0,0 0,0 0,0 0,0 0,0 0,0-1,0 1,0 0,0 0,0 0,0 0,0 0,0 0,0-1,0 1,-1 0,1 0,0 0,0 0,0 0,0 0,0 0,0 0,0-1,0 1,0 0,-1 0,1 0,0 0,0 0,0 0,0 0,0 0,-1 0,1 0,0 0,0 0,0 0,0 0,0 0,0 0,-1 0,1 0,0 0,0 0,-37 27,13-7,-431 357,418-347,-918 699,889-682,-92 51,152-94,-1-1,0 0,0 0,0 0,0-1,-1-1,-9 2,16-2,1-1,-1 0,0 0,0 0,0-1,0 1,0 0,0 0,0 0,0-1,0 1,1 0,-1-1,0 1,0-1,0 1,1-1,-1 1,0-1,1 0,-1 1,0-1,0-1,1 1,-1-1,1 0,-1 0,1 0,0 1,-1-1,1 0,0 0,0 0,1 0,-1 1,0-1,0 0,1 0,-1 0,2-1,5-17,2 2,0-1,1 1,1 0,20-26,6-8,4-12,323-452,-155 278,-203 231,29-28,-33 33,0 1,-1-1,1 1,0 0,-1-1,1 1,0 0,0 0,0 0,0 0,0 1,0-1,0 1,0-1,4 0,-6 2,1-1,-1 0,0 1,1-1,-1 1,0-1,1 0,-1 1,0-1,1 1,-1-1,0 1,0-1,0 1,0-1,1 1,-1-1,0 1,0-1,0 1,0-1,0 1,0-1,0 1,0-1,-1 1,1-1,0 1,0-1,0 1,0-1,-1 1,1-1,0 1,-1-1,1 1,-1 0,-12 26,-1 0,-1-1,-1 0,-23 26,8-9,-308 400,311-417,25-28,5-6,36-55,70-78,226-227,-319 354,-6 4,1 0,0 1,1 0,0 1,1 0,0 0,0 1,17-6,-28 12,0 1,0 0,0-1,-1 1,1 0,0 0,0 0,0 0,0 0,0 0,0 0,-1 0,1 0,0 0,0 0,0 1,0-1,0 0,-1 1,1-1,0 0,0 1,-1-1,1 1,0 0,-1-1,1 1,0-1,-1 1,1 0,-1-1,1 1,-1 0,1 0,-1 0,0-1,1 1,-1 0,0 0,1 1,-2 37,-5-15,0-2,-2 1,0-1,-2 0,0-1,-17 27,-90 118,42-71,-5-3,-116 103,186-186,0-1,-1 0,0-1,0 0,-20 8,29-14,0 1,0-1,0 0,0 0,0 1,0-1,0 1,1 0,-1 0,1-1,-1 1,1 0,-1 0,1 0,0 1,0-1,-1 4,-5 42,6-29,-25 177,-8-1,-9-2,-71 199,93-340,13-44,5-14,6-21,12-27,2 0,36-77,68-100,-59 121,393-648,-129 262,-323 492,28-39,-30 40,1 1,-1 0,1 0,0 0,0 0,0 1,0-1,0 0,1 1,-1-1,0 1,1 0,4-2,-5 7,-7 10,-19 27,-1-1,-2-1,-45 51,-106 99,29-45,111-117,38-26,-1-1,1 0,0 0,0 0,-1 1,1-1,0 0,0 0,-1 0,1 0,0 0,0 0,-1 0,1 1,0-1,-1 0,1 0,0 0,0 0,-1 0,1 0,0 0,-1 0,1-1,0 1,0 0,-1 0,1 0,0 0,-1 0,1 0,0 0,0-1,0 1,-1 0,1 0,0 0,0-1,0 1,-1 0,1 0,0-1,0 1,0 0,0 0,-1-1,1 1,0 0,0 0,0-1,0 1,0 0,0-1,0 1,0 0,0 0,0-1,0 1,0 0,0-1,0 1,0 0,0 0,1-1,1-10,1 1,1-1,0 1,0 0,1 0,0 0,11-15,55-68,-64 84,253-280,-231 259,-18 18,-3 3,0 0,0 0,1 0,1 1,0 1,0 0,20-11,-29 17,0 0,0 1,0-1,0 1,0-1,0 1,0 0,1-1,-1 1,0 0,0 0,0 0,0 0,0 0,1 0,-1 0,0 0,0 0,0 1,0-1,0 0,0 1,0-1,0 1,0-1,0 1,0-1,0 1,0 0,0 0,0-1,0 1,0 0,-1 0,1 0,0 0,-1 0,1 0,-1 0,1 0,-1 0,1 0,-1 0,0 0,0 0,1 1,-1-1,0 0,0 0,0 0,0 2,-1 6,1-1,-1 1,0 0,-1-1,-4 17,-12 21,-2-1,-2 0,-1-2,-3 0,-1-2,-40 46,56-77,8-13,13-24,20-34,3 1,2 2,64-81,151-151,-231 268,10-10,50-53,-71 77,0 1,1 0,0 1,0 0,0 0,1 1,0 0,10-3,-19 7,0 1,0-1,1 1,-1 0,0-1,0 1,0 0,0 0,0 0,0 0,1 0,-1 0,0 0,0 0,0 0,0 0,0 1,0-1,0 1,1-1,-1 0,0 1,1 0,-2 0,1 0,-1 0,1 0,-1 0,1 0,-1 0,0 0,0 0,0 1,1-1,-1 0,0 0,0 0,-1 0,1 0,0 0,0 0,0 0,-1 2,-2 4,0 1,0-1,-1 1,1-1,-9 11,-38 42,-1-3,-114 97,131-132,34-22,-1 0,1 0,0 1,0-1,-1 0,1 0,0 0,0 0,-1 0,1 0,0 0,0 0,-1 0,1-1,0 1,-1 0,1 0,0 0,0 0,-1 0,1 0,0 0,0-1,0 1,-1 0,1 0,0 0,0-1,0 1,-1 0,1 0,0 0,0-1,0 1,0 0,0-1,2-20,4 4,0 0,1 0,1 1,0 0,13-16,61-76,-48 66,-9 9,414-488,-386 475,-36 40,-14 17,-18 25,-25 26,-3-1,-55 58,7-8,-39 58,122-158,-9 12,37-39,216-240,32-34,-220 244,3 2,1 2,101-62,-137 95,0 0,0 1,1 1,0 1,0 0,0 1,22-3,-34 7,-1 1,1 0,-1-1,1 2,-1-1,0 0,1 1,-1 0,1 0,-1 0,0 1,0-1,0 1,0 0,0 0,0 1,0-1,-1 1,1-1,-1 1,0 0,0 1,0-1,0 0,0 1,-1 0,0 0,0-1,0 1,0 1,0-1,1 8,0 0,0 1,-1-1,0 25,5 25,-7-62,0 0,0 1,0-1,0 1,1-1,-1 0,0 1,0-1,0 0,0 1,1-1,-1 0,0 1,0-1,1 0,-1 1,0-1,1 0,-1 0,0 1,1-1,-1 0,0 0,1 0,-1 0,0 1,1-1,-1 0,1 0,-1 0,0 0,1 0,-1 0,1 0,-1 0,0 0,1 0,-1 0,0 0,1 0,-1-1,1 1,-1 0,0 0,1 0,-1 0,0-1,1 1,-1 0,0 0,1-1,-1 1,0 0,0-1,1 1,-1-1,23-23,-16 17,151-142,-141 130,-1 0,25-40,-5 7,-12 19,27-51,-43 69,-1 0,0 0,-1-1,-1 0,7-32,-13 31,-7 18,-13 24,-15 24,-1-1,-70 66,-99 72,107-100,80-68,-38 33,-1-2,-125 80,171-122,-1 0,-1-1,-22 7,35-12,0-1,-1 1,1-1,0 1,0-1,-1 0,1 1,0-1,-1 0,1 0,0 0,-1 0,1 0,0 0,0-1,-1 1,1 0,0-1,-1 1,1-1,0 1,0-1,0 0,0 1,0-1,0 0,0 0,0 0,-2-1,3 0,-1-1,1 1,-1 0,1-1,0 1,0 0,0-1,0 1,0-1,1 1,-1 0,1-1,-1 1,1 0,1-3,11-24,1 0,1 2,2-1,1 2,41-48,-17 22,9-15,124-149,-168 208,1 1,-1 0,1 0,0 0,1 1,9-6,-17 11,1 1,0-1,0 0,0 1,0-1,-1 1,1-1,0 1,0 0,0 0,0 0,0 0,0 0,0 0,0 1,0-1,0 1,0-1,0 1,0 0,-1 0,1 0,0 0,-1 0,1 0,0 0,-1 0,1 1,-1-1,0 0,0 1,1 0,-1-1,0 1,0 0,0-1,0 1,0 3,6 10,0 0,-1 1,-1-1,-1 1,0 0,1 19,4 106,-7-96,-2 609,-2-630,0 0,-1-1,-10 37,25-140,37-120,-55 216,0 0,-1 0,-1-1,0 0,-1 0,-1-1,0-1,-1 1,0-2,-1 1,0-2,-1 0,-1 0,0-1,-21 12,-2 0,2 3,1 0,1 3,2 0,0 2,-46 60,-137 222,210-305,-250 384,169-273,-120 131,190-232,-1 0,0-2,-1 1,-1-2,0 0,-28 15,44-28,0 1,-1-1,1 0,0 0,-1 0,1 0,-1-1,0 1,1-1,-1 1,1-1,-1 0,0 0,1 0,-1 0,0 0,1-1,-1 1,1-1,-1 0,1 0,-1 0,1 0,0 0,-1 0,1-1,0 1,0-1,0 0,0 1,0-1,0 0,1 0,-1 0,0 0,1-1,0 1,-1 0,1-1,0 1,0 0,0-4,-4-10,1-1,0 0,1-1,-1-34,4 47,-4-74,4 0,3 1,4 0,3 0,3 0,4 1,3 1,41-100,174-355,-154 372,127-186,-98 181,-84 134,-26 30,0 0,0 0,0 0,0-1,0 1,0 0,0 0,0 0,0 0,1 0,-1 0,0-1,0 1,0 0,0 0,0 0,0 0,1 0,-1 0,0 0,0 0,0 0,0 0,0 0,1 0,-1 0,0 0,0 0,0 0,0 0,0 0,1 0,-1 0,0 0,0 0,0 0,0 0,0 0,1 0,-1 0,0 0,0 0,0 0,0 1,0-1,0 0,1 0,-1 0,0 0,0 0,0 0,0 0,0 1,0-1,0 0,-4 22,-12 14,-1-1,-1-1,-2 0,-27 34,-119 160,-329 349,-268 136,564-548,-8-8,-319 182,488-318,-45 16,81-35,-1-1,1 0,-1 1,0-1,0-1,0 1,1 0,-1-1,0 1,0-1,0 0,0 0,0 0,0 0,0 0,-5-2,7 1,1 0,0 0,-1 0,1 0,0 0,-1-1,1 1,0 0,0 0,0 0,0 0,0 0,0-1,0 1,1 0,-1 0,0 0,1 0,-1 0,0 0,1 0,-1 0,1 0,0 0,-1 0,1 0,1-1,14-20,0 0,24-23,-36 41,69-71,2 4,4 3,150-99,-224 164,10-7,1 0,0 1,25-9,-38 17,1-1,-1 1,1 1,-1-1,1 0,0 1,-1 0,1 0,0 0,5 1,-7 0,-1-1,1 1,0-1,-1 1,1 0,-1 0,1 0,-1 0,0 0,1 0,-1 0,0 0,0 1,0-1,0 0,0 1,0-1,0 1,0-1,0 1,-1 0,1-1,0 3,1 4,-1 1,1-1,-2 1,1 0,-1-1,0 1,-1 0,-4 16,-21 71,25-94,-75 177,49-123,-22 70,47-120,0 1,0-1,1 0,0 1,0-1,0 11,1-16,0 1,1-1,-1 1,0-1,1 0,-1 1,1-1,-1 0,1 0,0 1,0-1,-1 0,1 0,0 0,0 0,0 0,0 0,0 0,0 0,0-1,1 1,-1 0,0 0,0-1,1 1,-1-1,0 1,1-1,-1 0,0 0,1 1,-1-1,1 0,-1 0,0 0,1 0,1-1,9 0,1 0,-1-2,0 1,0-1,0-1,19-8,78-44,-75 38,531-318,-31 18,-517 309,13-9,1 1,1 1,1 2,0 1,52-12,-82 24,1 0,0 0,0 1,0-1,0 1,0 0,0 0,0 0,0 1,-1-1,1 1,0 0,0 0,0 1,-1-1,1 1,-1 0,1 0,4 3,-7-3,1 1,0-1,-1 1,0-1,1 1,-1 0,0 0,0 0,-1-1,1 1,-1 0,1 0,-1 0,0 0,0 0,0 0,-1 0,1 0,-1 0,1 0,-1 0,0-1,0 1,-2 3,-8 18,-1 0,-1-1,-2-1,0 0,-1-1,-1-1,-1 0,-37 31,51-48,0 1,0-1,0-1,0 1,0 0,0-1,-1 0,1 0,-9 2,11-4,1 0,-1 0,1 0,-1 0,1 0,-1 0,0-1,1 1,-1 0,1-1,0 1,-1-1,1 0,-1 1,1-1,0 0,0 0,-1 0,1 0,0 0,0 0,0 0,0-1,0 1,0 0,0-1,1 1,-1 0,0-1,1 1,-1-1,0-2,-8-31,8 30,1 0,-1 0,0 1,0-1,-1 0,1 1,-1-1,0 1,0 0,0-1,-1 1,0 0,0 0,0 1,0-1,0 0,-1 1,1 0,-8-5,5 6,1 1,-1 0,0 0,1 0,-1 1,0 0,0 0,1 0,-1 0,0 1,0 0,1 1,-7 1,-73 31,78-30,-147 82,100-54,-73 33,8-16,-124 32,241-81,-13 4,0 0,0-1,0-1,-18 1,30-3,-1 0,0 0,1 0,-1-1,1 1,-1-1,1 0,-1 0,1 0,-1-1,1 1,0-1,0 0,0 0,0 0,0 0,0 0,0-1,1 1,-1-1,1 0,0 0,-3-4,1-2,0 0,0 0,1-1,1 0,-1 1,2-1,-1 0,1 0,1 0,0 0,1-13,3-16,15-59,-18 94,28-107,67-170,71-101,566-997,-602 1166,272-406,-366 569,69-71,-104 119,0-1,0 1,0 0,0 0,1 1,-1-1,0 0,1 1,0-1,-1 1,1 0,0 0,-1 0,7-1,-7 2,1 1,-1-1,1 1,-1 0,0 0,1-1,-1 1,0 1,0-1,0 0,0 0,0 1,0 0,0-1,0 1,-1 0,1 0,2 3,7 10,0 0,-1 0,0 1,-2 1,0 0,0 0,5 21,1 14,9 67,-14-43,-3-1,-4 1,-2 0,-5 0,-2-1,-19 82,-136 441,139-523,-238 708,245-728,16-48,7-13,13-19,460-623,52 39,-359 436,-170 170,0-1,1 0,-1 0,-1 0,1-1,-1 1,1-1,-1 1,0-1,-1 0,1 0,-1 1,0-1,0 0,-1 0,1 0,-2-9,5-26,62-275,-64 303,-1 2,1 0,0 0,1 0,0 0,0 0,8-14,-36 54,-27 44,3-2,-55 57,-183 176,281-298,-11 10,0 0,-1-1,-1-1,0 0,-31 16,49-30,1-1,-1 1,0-1,1 1,-1-1,0 0,1 1,-1-1,0 0,0 0,1 0,-1 1,0-1,0 0,0 0,1 0,-1 0,0 0,0 0,0 0,1-1,-1 1,0 0,0 0,1-1,-1 1,0 0,1-1,-1 1,0-1,1 1,-1-1,0 1,1-1,-1 1,1-1,-1 0,1 1,-1-1,1 0,0 1,-1-1,1 0,0 1,-1-1,1 0,0 0,0 1,0-1,0 0,0 0,0 0,0 1,0-1,0 0,0-1,10-49,9 1,2 1,2 1,2 1,41-57,-41 65,-4 5,56-90,109-132,-163 234,-23 21,1 1,-1 0,0 0,0 0,1-1,-1 1,0 0,0 0,1 0,-1 0,0 0,0 0,1-1,-1 1,0 0,1 0,-1 0,0 0,1 0,-1 0,0 0,0 0,1 0,-1 0,0 0,1 1,-1-1,0 0,1 0,-1 0,0 0,0 0,1 1,-1-1,0 0,0 0,0 0,1 1,-1-1,0 3,0 0,0 1,0-1,0 0,-1 0,1 0,-1 0,0 0,0 0,0 0,-1 0,1 0,-4 4,-18 34,-1-2,-60 71,-80 65,28-51,-4-5,-301 191,407-288,-1-1,-1-2,-64 24,98-42,0-1,-1 1,1 0,0 0,-1-1,1 0,0 1,-1-1,1 0,0 0,-1 0,1 0,-1-1,1 1,0-1,-1 1,1-1,0 0,0 0,-4-2,4 1,1 1,-1-1,1 0,0 0,0 0,0 0,0 0,0 0,1 0,-1 0,1 0,-1 0,1 0,0 0,-1 0,1-1,0 1,1-3,1-14,2 1,0 0,1 0,9-22,-9 25,10-26,2 1,1 0,2 2,2 0,1 2,2 0,32-34,-24 43,-34 27,1 0,0 1,0-1,0 0,0 0,-1 1,1-1,0 0,0 0,0 1,0-1,0 0,0 0,0 1,0-1,0 0,0 1,0-1,0 0,0 0,0 1,0-1,0 0,0 1,0-1,0 0,0 0,0 1,0-1,0 0,1 0,-1 1,0-1,0 0,0 0,0 0,1 1,-1-1,0 0,0 0,1 0,-1 1,0-1,0 0,1 0,-1 0,0 0,0 0,1 0,-1 0,0 0,0 0,1 0,-1 0,0 0,1 0,-1 0,0 0,0 0,1 0,-1 0,0 0,1 0,-1 0,0 0,0 0,1-1,-13 29,11-26,-21 45,-3 0,-2-2,-2-1,-57 68,48-73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0T19:03:39.344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  <inkml:brushProperty name="ignorePressure" value="1"/>
    </inkml:brush>
  </inkml:definitions>
  <inkml:trace contextRef="#ctx0" brushRef="#br0">54 175,'1'16,"-1"151,0-65,-1 328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04:53:35.34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23 32 24575,'0'3'0,"0"9"0,1 0 0,-2 1 0,1-1 0,-2 0 0,0 0 0,0 1 0,-1-1 0,0-1 0,-7 17 0,30-62 0,6-10 0,38-47 0,-61 89-1365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04:54:41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1 304 24575,'12'-2'0,"1"-1"0,-1 0 0,0-1 0,0 0 0,-1-1 0,1-1 0,-1 1 0,0-2 0,0 0 0,10-8 0,2 0 0,3-4 0,0-1 0,-1-1 0,0-1 0,-2-1 0,-1-1 0,-1-1 0,24-38 0,-44 62 0,-1 1 0,0-1 0,0 1 0,0-1 0,0 1 0,1-1 0,-1 1 0,0-1 0,1 1 0,-1-1 0,0 1 0,1-1 0,-1 1 0,0 0 0,1-1 0,-1 1 0,1 0 0,-1-1 0,1 1 0,-1 0 0,1-1 0,-1 1 0,1 0 0,-1 0 0,1 0 0,-1 0 0,1-1 0,0 1 0,-1 0 0,1 0 0,-1 0 0,1 0 0,-1 0 0,1 0 0,0 0 0,0 1 0,4 20 0,-9 34 0,2-51 0,0 1 0,0-1 0,0 0 0,-1 0 0,1 0 0,-1 0 0,0 0 0,0 0 0,-1-1 0,-6 6 0,-44 32 0,36-28 0,8-5-119,-31 19 372,39-26-332,0 0 0,0 0 0,0 0 0,0 0 0,0-1 0,0 1 0,-1-1 1,1 1-1,0-1 0,-1 0 0,1 0 0,0 0 0,0 0 0,-1 0 0,1-1 1,0 1-1,0-1 0,-3 0 0,-4-4-6747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04:54:51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53 297 24575,'1'0'0,"0"-1"0,0 1 0,0-1 0,0 1 0,0-1 0,0 1 0,0-1 0,-1 0 0,1 0 0,0 1 0,-1-1 0,1 0 0,0 0 0,-1 0 0,1 0 0,-1 1 0,1-1 0,-1 0 0,1 0 0,-1 0 0,0 0 0,0 0 0,1 0 0,-1-1 0,0 1 0,0 0 0,0-1 0,2-36 0,-2 34 0,1-102 0,-2 64 0,1 35 0,0 16 0,2 31 0,-2-21 0,-9-49 0,6 22 0,0 10 0,0 23 0,1 39 0,2-4 0,0-55 0,0-7 0,0-32 0,0 16 0,0 20 0,0 31 0,0-7 0,0-53 0,3-43 0,-1 43 0,-1-1 0,-1 1 0,-2-1 0,-5-28 0,5 50 0,-1 8 0,-1 17 0,-1 26 0,6-4 0,8 50 0,-1-14 0,-9-110 0,1 34 0,0 7 0,-1-27 0,-2 15 0,-10 25 0,12-17 0,-1 0 0,0 0 0,1-1 0,-1 1 0,-1-1 0,1 0 0,0 1 0,-1-1 0,-4 4 0,6-7-34,1 0 0,0 0 0,-1 0 0,1 0 0,0 0-1,-1 0 1,1 0 0,0 0 0,-1 0 0,1 0 0,0 0 0,0 0 0,-1-1-1,1 1 1,0 0 0,-1 0 0,1 0 0,0 0 0,0-1 0,-1 1-1,1 0 1,0 0 0,0-1 0,0 1 0,-1 0 0,1 0 0,0-1 0,0 1-1,0 0 1,0-1 0,0 1 0,0 0 0,0-1 0,-1 1 0,1 0 0,0 0-1,0-1 1,0 1 0,0-1 0,-1-8-6792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04:54:54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772 172 24575,'6'-10'0,"1"0"0,0 1 0,0 0 0,14-13 0,10-12 0,-16 11 0,-13 18 0,1 1 0,-1 0 0,1-1 0,0 1 0,0 1 0,0-1 0,0 0 0,1 1 0,-1-1 0,1 1 0,0 0 0,0 0 0,5-2 0,-8 5 0,-1-1 0,1 1 0,0 0 0,-1 0 0,1 0 0,-1 0 0,1 0 0,0 1 0,-1-1 0,1 0 0,-1 0 0,1 0 0,0 1 0,-1-1 0,1 0 0,-1 0 0,1 1 0,-1-1 0,1 0 0,-1 1 0,1-1 0,-1 1 0,1-1 0,-1 1 0,1-1 0,-1 1 0,0-1 0,1 1 0,-1-1 0,0 1 0,0-1 0,1 1 0,-1 0 0,0-1 0,0 1 0,0-1 0,0 1 0,0 0 0,0-1 0,0 1 0,0 0 0,0-1 0,0 1 0,0-1 0,0 1 0,0 0 0,0-1 0,-1 1 0,1-1 0,0 2 0,-9 35 0,1-20 0,0 0 0,-1-1 0,-1 0 0,0 0 0,-1-1 0,-1 0 0,0-1 0,-24 21 0,3 0 0,132-90 0,-59 34 0,-24 12 0,-13 6 0,1 1 0,0-1 0,-1 1 0,1 0 0,0 1 0,0-1 0,0 1 0,0-1 0,1 1 0,3 0 0,-7 1 0,-1 0 0,0 0 0,1 0 0,-1 0 0,1 0 0,-1 1 0,0-1 0,0 0 0,1 0 0,-1 1 0,0-1 0,1 0 0,-1 0 0,0 1 0,0-1 0,1 0 0,-1 0 0,0 1 0,0-1 0,0 0 0,0 1 0,1-1 0,-1 0 0,0 1 0,0-1 0,0 1 0,0-1 0,0 0 0,0 1 0,0-1 0,0 0 0,0 1 0,0-1 0,0 0 0,0 1 0,0-1 0,0 1 0,0-1 0,-1 0 0,1 1 0,0-1 0,0 1 0,-7 16 0,-3 2 0,-1-1 0,0-1 0,-2 0 0,0-1 0,0 0 0,-30 25 0,11-13 0,-2-2 0,-48 29 0,47-39 0,35-16 0,0 0 0,0 0 0,-1 0 0,1 0 0,0 0 0,0 0 0,0-1 0,-1 1 0,1 0 0,0 0 0,0 0 0,-1 0 0,1 0 0,0 0 0,0-1 0,0 1 0,0 0 0,-1 0 0,1 0 0,0-1 0,0 1 0,0 0 0,0 0 0,0 0 0,0-1 0,-1 1 0,1 0 0,0 0 0,0-1 0,0 1 0,0 0 0,0 0 0,0-1 0,0 1 0,0 0 0,0 0 0,0-1 0,0 1 0,0 0 0,0 0 0,0-1 0,0 1 0,1 0 0,-1 0 0,0 0 0,0-1 0,0 1 0,0 0 0,0 0 0,0 0 0,1-1 0,-1 1 0,0 0 0,0 0 0,0 0 0,1 0 0,-1-1 0,7-9 0,0 0 0,0 0 0,18-16 0,49-47 0,3 3 0,3 4 0,120-76 0,-195 139 0,0 0 0,0 0 0,0 0 0,0 1 0,1 0 0,-1 0 0,9-2 0,-13 4 0,-1 0 0,0 0 0,1 0 0,-1 0 0,1 0 0,-1 0 0,0 0 0,1 0 0,-1 0 0,0 1 0,1-1 0,-1 0 0,0 0 0,1 0 0,-1 0 0,0 0 0,1 1 0,-1-1 0,0 0 0,1 0 0,-1 1 0,0-1 0,1 0 0,-1 0 0,0 1 0,0-1 0,0 0 0,1 1 0,-1-1 0,0 0 0,0 1 0,0-1 0,0 0 0,0 1 0,1-1 0,-1 1 0,-9 27 0,-12 9 0,-2-2 0,-1 0 0,-1-1 0,-58 58 0,44-60 0,-2-2 0,-1-1 0,-1-2 0,-1-2 0,-56 22 0,53-24 0,-249 110 0,234-109 0,0-3 0,-123 24 0,179-43 0,1-2 0,0 1 0,0-1 0,-1 0 0,1 0 0,0 0 0,-10-2 0,14 1 0,1 1 0,-1 0 0,0-1 0,0 1 0,0-1 0,0 0 0,0 1 0,0-1 0,1 0 0,-1 1 0,0-1 0,1 0 0,-1 0 0,0 0 0,1 0 0,-1 0 0,1 0 0,-1 1 0,1-1 0,0 0 0,-1 0 0,1 0 0,0 0 0,0 0 0,0-1 0,0 1 0,0 0 0,0 0 0,0 0 0,0 0 0,0 0 0,0 0 0,0 0 0,1 0 0,-1 0 0,0 0 0,1 0 0,-1 0 0,1 0 0,-1 1 0,1-1 0,0 0 0,1-1 0,8-18 0,2 0 0,0 1 0,2 1 0,0 0 0,25-25 0,93-77 0,-121 111 0,62-53 0,2 3 0,3 3 0,2 4 0,94-45 0,-141 87 0,-32 10 0,0 0 0,-1 0 0,1 0 0,0 0 0,-1 0 0,1 0 0,0 1 0,-1-1 0,1 0 0,-1 0 0,1 0 0,0 0 0,-1 1 0,1-1 0,-1 0 0,1 1 0,0-1 0,-1 0 0,1 1 0,-1-1 0,1 1 0,-1-1 0,0 1 0,1-1 0,0 2 0,-1 1 0,0-1 0,1 1 0,-2 0 0,1 0 0,0 0 0,0 0 0,-1 0 0,0-1 0,1 1 0,-1 0 0,0 0 0,0-1 0,-1 1 0,1-1 0,0 1 0,-1-1 0,-2 3 0,-21 33 0,-1-1 0,-2-2 0,-51 49 0,-104 81 0,243-204 0,109-53 0,-96 55 0,2 4 0,2 3 0,0 4 0,142-30 0,-211 55 0,0 0 0,0 0 0,1 1 0,-1 0 0,0 1 0,0-1 0,0 2 0,15 3 0,-22-5 0,1 1 0,0 0 0,0 0 0,0 0 0,-1 0 0,1 0 0,-1 0 0,1 0 0,-1 1 0,1-1 0,-1 1 0,1-1 0,-1 1 0,0-1 0,0 1 0,0 0 0,0 0 0,0-1 0,-1 1 0,1 0 0,0 0 0,-1 0 0,1 0 0,-1 0 0,0 0 0,1 0 0,-1 0 0,0 0 0,0 0 0,-1 0 0,1 0 0,0 0 0,-1 0 0,1-1 0,-1 1 0,1 0 0,-1 0 0,0 0 0,-2 2 0,-4 12 0,-1 0 0,-1-1 0,-1 0 0,0 0 0,0-1 0,-2-1 0,0 0 0,0 0 0,-16 11 0,-133 94 0,155-114 0,-30 21 0,18-12 0,0 0 0,-1-1 0,0-1 0,-1-1 0,-31 11 0,50-20 0,0-1 0,0 0 0,1 1 0,-1-1 0,0 0 0,0 0 0,0 0 0,0 1 0,1-1 0,-1 0 0,0 0 0,0 0 0,0 0 0,0 0 0,0-1 0,1 1 0,-1 0 0,0 0 0,0 0 0,0-1 0,0 1 0,1-1 0,-1 1 0,0 0 0,0-2 0,0 1 0,1 1 0,0-1 0,-1 0 0,1 0 0,0 0 0,0 0 0,0 0 0,0 0 0,0 0 0,0 0 0,0 0 0,0 0 0,0 0 0,1 0 0,-1 0 0,0 0 0,1 1 0,0-3 0,25-41 0,12-2 0,3 2 0,1 1 0,3 3 0,98-70 0,-131 106 0,-16 17 0,-19 21 0,-12 9 0,-2-3 0,-1 0 0,-2-3 0,-2-1 0,-89 58 0,130-93 0,0 0 0,0 0 0,0 0 0,0 0 0,0-1 0,-1 1 0,1 0 0,0 0 0,0-1 0,-1 1 0,1-1 0,-1 1 0,1-1 0,0 0 0,-1 0 0,1 1 0,-3-1 0,25-21 0,15-7 0,2 1 0,1 2 0,1 2 0,1 2 0,1 1 0,60-18 0,-98 36-105,0 1 0,0 0 0,0 0 0,0 0 0,1 1 0,-1-1 0,0 1 0,0 0 0,0 0 0,1 1 0,-1-1 0,8 3 0,3 6-6721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04:54:56.9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66 438 24575,'2'-1'0,"0"0"0,0 0 0,0-1 0,0 1 0,-1-1 0,1 1 0,0-1 0,-1 0 0,1 1 0,0-1 0,-1 0 0,0 0 0,0 0 0,1 0 0,0-4 0,18-35 0,-19 39 0,-3 8 0,-2 4 0,-5 9 0,9-19 0,0 0 0,-1 0 0,1 0 0,0 0 0,0 0 0,0 0 0,0 0 0,0 0 0,0 0 0,-1 0 0,1 0 0,0 0 0,0 0 0,0 0 0,0 0 0,0 0 0,-1 0 0,1 0 0,0 0 0,0 0 0,0 0 0,0 0 0,0 0 0,-1 0 0,1 0 0,0 0 0,0 0 0,0 0 0,0-1 0,0 1 0,0 0 0,0 0 0,0 0 0,-1 0 0,1 0 0,0 0 0,0 0 0,0-1 0,0 1 0,0 0 0,0 0 0,0 0 0,0 0 0,0 0 0,0-1 0,0 1 0,0 0 0,0 0 0,0 0 0,0 0 0,0 0 0,0-1 0,0 1 0,0 0 0,0 0 0,-2-39 0,2 20 0,-2 28 0,1 0 0,-2-1 0,1 1 0,-7 12 0,0 3 0,-5 10 0,10-37 0,2-21 0,3-229 0,-23 443 0,11-117 0,3 0 0,2 95 0,15-106 0,-8-60 0,-1 0 0,1 0 0,0-1 0,0 1 0,0 0 0,0 0 0,0-1 0,0 1 0,0 0 0,0-1 0,1 1 0,1 1 0,-3-3 0,1 1 0,0-1 0,0 0 0,0 1 0,0-1 0,0 0 0,-1 0 0,1 0 0,0 1 0,0-1 0,0 0 0,0 0 0,0 0 0,0 0 0,0 0 0,0-1 0,0 1 0,-1 0 0,1 0 0,0-1 0,0 1 0,0 0 0,0-1 0,-1 1 0,1-1 0,0 1 0,1-2 0,11-9 0,-1-1 0,1-1 0,-2 0 0,0-1 0,-1 0 0,0-1 0,11-23 0,12-15 0,102-132 0,57-89 0,-189 270 0,0 1 0,0 0 0,0 0 0,1 0 0,-1 0 0,1 1 0,0-1 0,-1 1 0,1 0 0,0 0 0,0 0 0,1 0 0,-1 1 0,0 0 0,0 0 0,1 0 0,-1 0 0,7 0 0,23-6 0,89-36-1365,-60 17-5461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04:54:59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732 2507 24575,'-103'0'0,"-174"-24"0,271 23 0,0 0 0,1 0 0,-1 0 0,1-1 0,-1 0 0,1 0 0,0 0 0,-1 0 0,-6-6 0,10 7 0,0-1 0,1-1 0,-1 1 0,0 0 0,1 0 0,-1-1 0,1 1 0,0 0 0,0-1 0,0 0 0,0 1 0,0-1 0,0 1 0,1-1 0,0 0 0,-1 0 0,1 1 0,0-1 0,0 0 0,1-5 0,-1 6 0,1 1 0,-1-1 0,0 0 0,0 0 0,0 0 0,0 0 0,0 0 0,-1 0 0,1 0 0,-1 0 0,1 1 0,-1-1 0,0 0 0,1 0 0,-1 1 0,0-1 0,0 0 0,0 1 0,0-1 0,-1 1 0,1-1 0,0 1 0,-1 0 0,1-1 0,-1 1 0,1 0 0,-1 0 0,1 0 0,-1 0 0,0 0 0,-2-1 0,-5 1 0,1-1 0,0 1 0,-1 1 0,1-1 0,0 1 0,-11 2 0,12-1 0,-1-1 0,0 0 0,0 0 0,0-1 0,-8-1 0,15 2 0,0 0 0,1-1 0,-1 1 0,0 0 0,0-1 0,1 1 0,-1-1 0,0 1 0,1-1 0,-1 1 0,0-1 0,1 1 0,-1-1 0,1 1 0,-1-1 0,1 0 0,-1 1 0,1-1 0,0 0 0,-1 0 0,1 1 0,0-1 0,0 0 0,-1 0 0,1 1 0,0-1 0,0 0 0,0-1 0,7-28 0,24-24 0,-13 30 0,36-36 0,-46 53 0,-1 0 0,1 0 0,0 1 0,0 0 0,0 0 0,1 1 0,0 0 0,17-6 0,-25 11 0,-1 0 0,1 0 0,0 0 0,0 0 0,0 0 0,-1 0 0,1 1 0,0-1 0,0 0 0,-1 0 0,1 1 0,0-1 0,0 0 0,-1 1 0,1-1 0,0 0 0,-1 1 0,1-1 0,-1 1 0,1-1 0,0 1 0,-1-1 0,1 1 0,-1 0 0,1-1 0,-1 1 0,0 0 0,1-1 0,-1 1 0,0 0 0,1 0 0,-1-1 0,0 1 0,0 0 0,0 0 0,0-1 0,0 1 0,0 0 0,0 0 0,0 0 0,0-1 0,0 1 0,0 0 0,0 0 0,0-1 0,-1 3 0,-6 40 0,-1-16 0,-1 0 0,-1-1 0,-2 0 0,-28 46 0,-72 90 0,102-149 0,26-14 0,30-13 0,35-10 0,-79 24 0,13-4 0,1 1 0,0 1 0,1 0 0,-1 2 0,27 1 0,-41-1 0,1 1 0,0-1 0,-1 1 0,1 0 0,-1 0 0,1 0 0,0 0 0,-1 0 0,0 1 0,1-1 0,-1 1 0,0-1 0,0 1 0,0 0 0,0 0 0,3 4 0,-3-3 0,-1 0 0,1 1 0,-1-1 0,0 0 0,0 1 0,-1-1 0,1 0 0,-1 1 0,0-1 0,0 1 0,0-1 0,0 1 0,0-1 0,-1 1 0,1-1 0,-1 0 0,-1 4 0,-4 11 0,-1-1 0,0 0 0,-2 0 0,1-1 0,-2 0 0,0-1 0,-1 0 0,-1-1 0,0 0 0,-24 21 0,5-7 0,-1-3 0,-1 0 0,-64 34 0,95-57 0,-3 1 0,-1 1 0,0-1 0,0 0 0,0 0 0,0-1 0,-1 1 0,1-1 0,-1-1 0,1 1 0,-1-1 0,0-1 0,-9 1 0,15-1 0,0 0 0,0 0 0,0-1 0,0 1 0,1 0 0,-1-1 0,0 1 0,0-1 0,1 1 0,-1-1 0,0 1 0,0-1 0,1 1 0,-1-1 0,1 0 0,-1 1 0,1-1 0,-1 0 0,1 1 0,-1-1 0,1 0 0,-1 0 0,1 0 0,0 1 0,0-1 0,-1 0 0,1 0 0,0 0 0,0 0 0,0 0 0,0-1 0,7-30 0,4 6 0,3 0 0,0 1 0,1 1 0,2 0 0,0 1 0,41-41 0,-40 43 0,86-90 0,196-161 0,151-55 0,-328 252 0,-108 70 0,-22 16 0,-24 18 0,-24 14 0,-66 40 0,96-68 0,-1-1 0,0-1 0,-1-1 0,0-1 0,-41 9 0,66-19 0,1 0 0,-1-1 0,0 1 0,0-1 0,0 1 0,0-1 0,1 0 0,-1 0 0,0 0 0,0 0 0,0 0 0,0 0 0,0 0 0,0-1 0,1 1 0,-1-1 0,0 1 0,0-1 0,1 0 0,-1 1 0,0-1 0,1 0 0,-1 0 0,1 0 0,-1-1 0,1 1 0,-1 0 0,1 0 0,0-1 0,0 1 0,-1-1 0,1 1 0,0-1 0,1 0 0,-1 1 0,0-1 0,0 0 0,1 0 0,-1 1 0,1-1 0,-1 0 0,1 0 0,0-2 0,-1-9 0,1-1 0,1 1 0,1 0 0,-1 0 0,6-15 0,-5 17 0,15-58 0,48-126 0,48-64 0,-97 223 0,76-148 0,8 5 0,124-169 0,-212 330 0,1 2 0,-2-1 0,0 0 0,0-1 0,-2 0 0,0-1 0,9-31 0,-17 48 0,-1 0 0,0 0 0,1 0 0,-1 0 0,0 0 0,0 0 0,-1 0 0,1 0 0,0 0 0,0 0 0,-1 1 0,0-1 0,1 0 0,-1 0 0,0 0 0,0 1 0,0-1 0,0 0 0,0 1 0,0-1 0,0 1 0,0-1 0,-1 1 0,1 0 0,-1-1 0,1 1 0,-1 0 0,1 0 0,-1 0 0,0 0 0,1 0 0,-1 0 0,0 1 0,0-1 0,0 1 0,0-1 0,0 1 0,-2-1 0,-12-2 0,0 1 0,-1 1 0,-28 1 0,18 0 0,21 0 0,-165-14 0,147 11 0,0-2 0,0 0 0,1-1 0,0-2 0,-23-10 0,43 17 0,1 0 0,-1 0 0,1 0 0,0 0 0,-1 0 0,1-1 0,0 1 0,0-1 0,-1 0 0,1 1 0,1-1 0,-1 0 0,0 0 0,0-1 0,1 1 0,-1 0 0,1 0 0,0-1 0,-1 1 0,1-1 0,0 1 0,1-1 0,-1 1 0,0-1 0,1 0 0,-1 1 0,1-1 0,0 0 0,0 1 0,0-1 0,0 0 0,1 1 0,-1-1 0,1 0 0,-1 1 0,1-1 0,0 1 0,0-1 0,2-2 0,2-4 0,1 0 0,0 0 0,0 1 0,0 0 0,1 0 0,1 1 0,-1 0 0,18-12 0,13-6 0,2 2 0,0 1 0,2 2 0,72-23 0,182-33 0,-280 72 0,1 1 0,-1 1 0,1 0 0,0 2 0,-1-1 0,30 5 0,-42-3 0,1 0 0,-1 0 0,0 0 0,0 0 0,-1 1 0,1-1 0,0 1 0,0 0 0,-1 0 0,1 1 0,-1-1 0,0 1 0,0-1 0,0 1 0,0 0 0,0 1 0,0-1 0,-1 0 0,0 1 0,1-1 0,-1 1 0,-1 0 0,1-1 0,0 1 0,-1 0 0,0 0 0,0 0 0,0 0 0,-1 1 0,1-1 0,-1 7 0,0 6 0,-1-1 0,-1 1 0,-1-1 0,0 1 0,-1-1 0,-1 0 0,0 0 0,-1-1 0,-13 23 0,-12 17 0,-41 57 0,69-108 0,-68 94 0,-143 153 0,-114 59 0,312-296-120,7-8-4,1 0-1,0 2 1,0-1-1,1 1 1,0 0-1,0 0 1,1 0-1,0 1 0,-5 12 1,7-7-6702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04:55:02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2 24575,'1'0'0,"-1"0"0,1 1 0,0-1 0,0 0 0,0 1 0,0 0 0,-1-1 0,1 1 0,0-1 0,-1 1 0,1 0 0,0-1 0,-1 1 0,1 0 0,-1 0 0,1 0 0,-1-1 0,1 1 0,-1 0 0,0 0 0,1 0 0,-1 0 0,0 0 0,0 0 0,0 0 0,1 0 0,-1 0 0,0 0 0,0 0 0,-1 0 0,1-1 0,0 1 0,0 0 0,0 0 0,-1 1 0,-5 35 0,-1-23 0,1-1 0,-1 0 0,-1 0 0,-1-1 0,0 0 0,0-1 0,-1 0 0,-12 11 0,13-17 0,16-19 0,16-21 0,-16 26 0,0-2 0,1 1 0,0-1 0,0 2 0,1-1 0,0 1 0,15-11 0,-24 20 0,0 0 0,0 0 0,1 0 0,-1-1 0,1 1 0,-1 0 0,0 0 0,1 0 0,-1 0 0,0 0 0,1 0 0,-1 0 0,1 0 0,-1 0 0,0 0 0,1 0 0,-1 0 0,0 0 0,1 0 0,-1 0 0,1 0 0,-1 0 0,0 0 0,1 1 0,-1-1 0,0 0 0,1 0 0,-1 0 0,0 1 0,1-1 0,-1 0 0,0 0 0,0 1 0,1-1 0,-1 0 0,0 1 0,0-1 0,1 0 0,-1 1 0,0-1 0,0 0 0,0 1 0,0-1 0,0 0 0,0 1 0,1-1 0,-1 1 0,0-1 0,0 0 0,0 1 0,2 24 0,-2-20 0,1-8 0,-3 3 0,-1 0 0,1 0 0,-1 0 0,1 1 0,0-1 0,-1 1 0,1 0 0,0-1 0,-1 1 0,1 0 0,0 0 0,0 1 0,0-1 0,-2 2 0,-27 9 0,31-12 0,-1 1 0,1-1 0,-1 0 0,0 0 0,1 0 0,-1 0 0,1 1 0,-1-1 0,1 0 0,-1 0 0,0 0 0,1 0 0,-1-1 0,1 1 0,-1 0 0,0 0 0,1 0 0,-1 0 0,1-1 0,-1 1 0,1 0 0,-1 0 0,1-1 0,-1 1 0,1 0 0,-1-1 0,1 1 0,0-1 0,-1 1 0,1 0 0,-1-1 0,1 1 0,0-1 0,-1 1 0,1-1 0,0 0 0,6-24 0,24-20 0,-8 20-1365,-12 13-5461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8T04:55:15.258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  <inkml:brushProperty name="ignorePressure" value="1"/>
    </inkml:brush>
  </inkml:definitions>
  <inkml:trace contextRef="#ctx0" brushRef="#br0">996 503,'0'0,"0"0,0-1,0 1,0 0,0 0,0-1,-1 1,1 0,0-1,0 1,0 0,-1 0,1-1,0 1,0 0,0 0,-1 0,1-1,0 1,-1 0,1 0,0 0,0 0,-1-1,1 1,0 0,-1 0,1 0,0 0,-1 0,1 0,0 0,-1 0,1 0,0 0,-1 0,1 0,0 0,-1 0,1 1,-24 0,0 1,0 1,1 1,-1 1,-28 11,5-2,8-4,-581 149,595-153,17-4,-1 0,1 0,-1 0,1-1,-1 0,0-1,-9-1,18 1,0 0,0 0,-1 0,1 0,0 0,0 0,-1 0,1 0,0 0,0 0,-1 0,1 0,0-1,0 1,-1 0,1 0,0 0,0 0,0-1,0 1,-1 0,1 0,0 0,0-1,0 1,0 0,0 0,-1-1,1 1,0 0,0 0,0-1,0 1,0 0,0-1,0 1,0 0,0 0,0-1,0 1,0 0,0 0,0-1,1 1,-1 0,0 0,0-1,0 1,0 0,0 0,0 0,1-1,-1 1,0 0,0 0,0 0,1-1,-1 1,0 0,1 0,12-13,-12 12,50-34,2 3,2 1,90-36,-102 48,544-210,-158 68,-104 38,-314 118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04:59:15.21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4122 1406 24575,'-267'13'0,"-12"-2"0,273-10 0,0-1 0,0-1 0,0 1 0,0-1 0,0 0 0,-6-3 0,10 3 0,0 0 0,0 0 0,0 0 0,0 0 0,0-1 0,0 1 0,1 0 0,-1-1 0,1 0 0,-1 1 0,1-1 0,-1 0 0,1 0 0,0 0 0,0 0 0,0 0 0,-1-4 0,0 4 0,1 0 0,-1 0 0,0-1 0,0 1 0,0 1 0,0-1 0,0 0 0,0 0 0,0 1 0,-1-1 0,1 1 0,-1 0 0,1-1 0,-1 1 0,1 0 0,-1 1 0,0-1 0,1 0 0,-1 1 0,0 0 0,-4-1 0,0 0 0,-314-47 0,-11-1 0,304 43 0,0 1 0,0-1 0,1-1 0,-1-1 0,1-1 0,1-2 0,-46-25 0,70 35 0,0 0 0,1 0 0,-1 0 0,0 0 0,0 0 0,1-1 0,-1 1 0,1-1 0,-1 1 0,1-1 0,0 0 0,-1 1 0,1-1 0,0 0 0,0 0 0,0 0 0,0 0 0,1 0 0,-1 0 0,0 0 0,1 0 0,0 0 0,-1 0 0,1 0 0,0 0 0,0 0 0,0-1 0,0 1 0,1 0 0,-1 0 0,0 0 0,1 0 0,0 0 0,-1 0 0,1 0 0,0 0 0,0 0 0,0 0 0,0 1 0,0-1 0,1 0 0,-1 1 0,0-1 0,3-2 0,8-7 0,0 0 0,1 1 0,0 0 0,25-13 0,-35 20 0,132-70 0,2 5 0,4 7 0,176-53 0,-275 100 0,-25 7 0,1 1 0,0 0 0,0 2 0,0 0 0,0 1 0,37-2 0,-54 5 0,-1 0 0,0 0 0,1 0 0,-1 0 0,0 0 0,1 0 0,-1 0 0,0 0 0,0 0 0,1 0 0,-1 0 0,0 0 0,1 0 0,-1 0 0,0 0 0,1 0 0,-1 1 0,0-1 0,1 0 0,-1 0 0,0 0 0,0 0 0,1 1 0,-1-1 0,0 0 0,0 0 0,0 1 0,1-1 0,-1 0 0,0 0 0,0 1 0,0-1 0,0 0 0,1 1 0,-1-1 0,0 0 0,0 0 0,0 1 0,0-1 0,0 0 0,0 1 0,0-1 0,0 0 0,0 1 0,0-1 0,0 0 0,0 1 0,0-1 0,0 0 0,0 1 0,0-1 0,-1 0 0,1 0 0,0 1 0,0-1 0,0 0 0,0 1 0,-1-1 0,1 0 0,0 0 0,0 1 0,0-1 0,-1 0 0,1 0 0,-19 18 0,-11 3 0,0-1 0,0-1 0,-55 22 0,-111 36 0,152-61 0,-73 27 0,-230 50 0,299-87 0,49-6 0,-1-1 0,0 1 0,0 0 0,0 0 0,0 0 0,1-1 0,-1 1 0,0 0 0,0 0 0,0-1 0,0 1 0,0 0 0,0 0 0,0-1 0,0 1 0,0 0 0,0 0 0,0-1 0,0 1 0,0 0 0,0 0 0,0-1 0,0 1 0,0 0 0,0 0 0,0-1 0,0 1 0,0 0 0,0 0 0,0-1 0,-1 1 0,1 0 0,0 0 0,0 0 0,0-1 0,0 1 0,-1 0 0,1 0 0,0 0 0,0-1 0,0 1 0,-1 0 0,1 0 0,0 0 0,0 0 0,-1 0 0,1 0 0,0 0 0,0-1 0,-1 1 0,1 0 0,0 0 0,0 0 0,-1 0 0,1 0 0,0 0 0,0 0 0,-1 0 0,1 0 0,0 1 0,-1-1 0,24-17 0,-22 16 0,104-59 0,3 4 0,2 5 0,2 4 0,181-48 0,-239 83 0,-46 13 0,-15 7 0,-20 7 0,-1-1 0,-59 22 0,55-24 0,-186 68 0,-4-10 0,-3-9 0,-340 46 0,529-102 0,-83 7 0,106-11 0,-1-1 0,0-1 0,1 0 0,-1 0 0,-23-7 0,37 8 0,-1 0 0,0 0 0,0 0 0,0 0 0,1 0 0,-1 0 0,0-1 0,0 1 0,0 0 0,1 0 0,-1-1 0,0 1 0,1-1 0,-1 1 0,0 0 0,1-1 0,-1 1 0,0-1 0,1 1 0,-1-1 0,1 0 0,-1 1 0,1-1 0,-1 0 0,1 1 0,0-1 0,-1 0 0,1 1 0,0-1 0,-1 0 0,1 0 0,0 0 0,0 1 0,0-1 0,0 0 0,0 0 0,-1 0 0,2 1 0,-1-1 0,0 0 0,0 0 0,0 1 0,0-1 0,0 0 0,1 0 0,-1 0 0,0 1 0,1-2 0,4-4 0,0 0 0,0 0 0,0 1 0,1 0 0,-1 0 0,2 0 0,-1 0 0,13-6 0,69-34 0,-71 37 0,147-63 0,3 7 0,246-60 0,-397 120 0,14-5 0,0 3 0,55-6 0,-84 11 0,0 1 0,0 0 0,0 0 0,0 0 0,1 0 0,-1 0 0,0 0 0,0 0 0,0 0 0,0 1 0,0-1 0,0 0 0,0 1 0,0-1 0,1 1 0,-1-1 0,0 1 0,0-1 0,-1 1 0,1 0 0,0-1 0,2 3 0,-3-2 0,0 0 0,0 0 0,0-1 0,0 1 0,0 0 0,0 0 0,0 0 0,0 0 0,0 0 0,-1 0 0,1 0 0,0 0 0,0 0 0,-1 0 0,1 0 0,-1 0 0,1-1 0,-1 1 0,1 0 0,-2 1 0,-39 39 0,-18 0 0,-2-2 0,-101 47 0,19-11 0,124-61 0,27-14 0,39-14 0,98-40 0,225-72 0,-361 124 0,69-20 0,0 4 0,2 3 0,103-7 0,-143 27 0,-39-4 0,0-1 0,0 1 0,0-1 0,0 1 0,0-1 0,0 1 0,0-1 0,0 1 0,0 0 0,-1 0 0,1-1 0,0 1 0,0 0 0,0 0 0,-1 0 0,1 0 0,-1 0 0,1 0 0,0 1 0,-1 1 0,0 0 0,-1 0 0,1-1 0,-1 1 0,1 0 0,-1 0 0,0-1 0,0 1 0,0-1 0,-1 1 0,1-1 0,-1 1 0,1-1 0,-1 0 0,0 0 0,0 1 0,0-1 0,0-1 0,0 1 0,0 0 0,0 0 0,-4 1 0,-35 28 0,-1-1 0,-1-3 0,-70 34 0,-152 52 0,-184 34 0,429-142 0,-50 10 0,66-14 0,0-1 0,0 1 0,0-1 0,1 0 0,-1 0 0,0-1 0,0 1 0,0-1 0,1 0 0,-1 0 0,0 0 0,1 0 0,-7-3 0,9 3 0,0 0 0,0 0 0,0 0 0,0-1 0,0 1 0,0 0 0,1 0 0,-1-1 0,0 1 0,0 0 0,1-1 0,-1 1 0,1-1 0,0 1 0,-1-1 0,1 1 0,0-1 0,0 1 0,0-1 0,0 1 0,0-1 0,0 1 0,0-1 0,0 1 0,1-1 0,-1 1 0,1-1 0,-1 1 0,2-3 0,23-44 0,-23 44 0,35-52 0,2 2 0,52-55 0,104-93 0,-135 141 0,-25 26 0,111-106 0,-364 309 0,24-44 0,-7-8 0,-316 132 0,446-224 0,56-24 0,19-10 0,27-17 0,52-30 0,3 4 0,2 4 0,2 3 0,2 4 0,162-49 0,-234 85 0,117-26 0,-126 30 0,0 0 0,0 1 0,1 1 0,-1 0 0,0 0 0,0 1 0,1 1 0,-1-1 0,18 7 0,-27-8 0,0 1 0,0 0 0,0 0 0,1 0 0,-1 0 0,0 0 0,-1 0 0,1 1 0,0-1 0,0 1 0,0-1 0,-1 1 0,1 0 0,-1-1 0,1 1 0,-1 0 0,0 0 0,0 0 0,0 0 0,0 0 0,0 0 0,0 0 0,0 5 0,0-3 0,-2-1 0,1 1 0,0 0 0,-1 0 0,0 0 0,0-1 0,0 1 0,0 0 0,0-1 0,-1 1 0,0-1 0,0 0 0,-2 4 0,-8 10 0,-1-1 0,-1 0 0,-31 28 0,-1-3 0,-2-2 0,-2-2 0,-2-3 0,-110 56 0,144-86 0,32-19 0,57-39 0,3 4 0,2 2 0,2 4 0,2 4 0,1 3 0,113-35 0,-185 70 0,0-2 0,1 0 0,0 1 0,-1 0 0,1 1 0,1 0 0,-1 1 0,0 0 0,0 1 0,0-1 0,1 2 0,13 2 0,-23-3 0,0 0 0,0 0 0,0 1 0,1-1 0,-1 1 0,0-1 0,0 1 0,0-1 0,0 1 0,-1 0 0,1 0 0,0-1 0,0 1 0,0 0 0,0 0 0,-1 0 0,1 0 0,0 0 0,-1 0 0,1 0 0,-1 0 0,1 0 0,-1 0 0,0 0 0,1 0 0,-1 0 0,0 0 0,0 0 0,1 0 0,-1 1 0,0 0 0,-1 1 0,0 1 0,0-1 0,0 0 0,0 0 0,0 0 0,-1 0 0,1 0 0,-1 0 0,0 0 0,-2 3 0,-18 19 0,-1-1 0,-1-1 0,-1-1 0,-1-1 0,-1-2 0,-1 0 0,0-2 0,-2-1 0,-38 16 0,49-29 0,32-19 0,54-35 0,3 4 0,133-67 0,-179 101 0,-5 3 0,201-102 0,-178 93 0,1 2 0,1 2 0,54-11 0,-94 25 0,1 0 0,0 0 0,0 1 0,0-1 0,0 1 0,9 2 0,-13-2 0,0 0 0,0 0 0,-1 0 0,1 0 0,0 0 0,-1 1 0,1-1 0,0 0 0,-1 1 0,1-1 0,0 0 0,-1 1 0,1-1 0,0 1 0,-1-1 0,1 1 0,-1-1 0,1 1 0,-1 0 0,0-1 0,1 1 0,-1 0 0,1-1 0,-1 1 0,0 0 0,0-1 0,1 2 0,-2 2 0,0 0 0,0-1 0,0 1 0,0-1 0,-1 1 0,0-1 0,0 0 0,1 0 0,-2 0 0,1 0 0,0 0 0,-1 0 0,1 0 0,-1-1 0,0 1 0,-6 3 0,-27 22 0,-2-1 0,-1-2 0,-75 37 0,-138 44 0,249-105 0,-3 1 0,-46 19 0,-100 26 0,150-46 0,0-1 0,1 1 0,-1-1 0,0 1 0,0-1 0,1 0 0,-1 0 0,0 0 0,0 0 0,0 0 0,1 0 0,-1 0 0,0-1 0,0 1 0,1 0 0,-1-1 0,0 0 0,-2-1 0,4 1 0,0-1 0,0 1 0,0 0 0,1-1 0,-1 1 0,1 0 0,-1-1 0,1 1 0,-1 0 0,1 0 0,-1 0 0,1-1 0,0 1 0,0 0 0,0 0 0,0 0 0,0 0 0,0 0 0,0 0 0,0 1 0,0-1 0,0 0 0,2-1 0,48-36 0,2 3 0,89-47 0,-95 56 0,62-34 0,2 5 0,142-49 0,-211 94 0,-42 10 0,0 0 0,-1 0 0,1 0 0,0 0 0,0 1 0,0-1 0,0 0 0,0 0 0,-1 0 0,1 0 0,0 1 0,0-1 0,0 0 0,0 0 0,0 0 0,0 1 0,0-1 0,0 0 0,-1 0 0,1 0 0,0 1 0,0-1 0,0 0 0,0 0 0,0 1 0,0-1 0,0 0 0,0 0 0,0 0 0,1 1 0,-1-1 0,0 0 0,0 0 0,0 0 0,0 1 0,0-1 0,0 0 0,0 0 0,0 0 0,1 0 0,-1 1 0,0-1 0,0 0 0,0 0 0,0 0 0,1 0 0,-1 0 0,0 1 0,0-1 0,0 0 0,0 0 0,1 0 0,-1 0 0,0 0 0,0 0 0,0 0 0,1 0 0,-1 0 0,0 0 0,0 0 0,1 0 0,-1 0 0,0 0 0,0 0 0,0 0 0,1 0 0,-1 0 0,-13 11 0,0 0 0,0-1 0,-1 0 0,0-1 0,-1-1 0,0 0 0,-30 10 0,14-4 0,-266 99 0,282-110 0,20-8 0,29-16 0,517-239 0,22 48 0,-537 198 0,-28 10 0,1 0 0,-1 1 0,1 0 0,0 0 0,0 1 0,0 0 0,0 0 0,0 1 0,16 0 0,-20 7 0,-14 6 0,-21 11 0,-1 0 0,-1-2 0,-1-2 0,0-1 0,-44 17 0,23-10 0,-55 27 0,-3-4 0,-224 63 0,330-110 0,-5 3 0,-1-1 0,0-1 0,0 1 0,0-2 0,-1 0 0,1-1 0,0 0 0,-18-2 0,29 2 0,0-1 0,0 1 0,0 0 0,0 0 0,1-1 0,-1 1 0,0 0 0,0-1 0,1 1 0,-1-1 0,0 1 0,1-1 0,-1 1 0,0-1 0,1 0 0,-1 1 0,1-1 0,-1 0 0,1 1 0,-1-1 0,1 0 0,-1 0 0,1 1 0,0-1 0,-1 0 0,1 0 0,0 0 0,0 1 0,0-1 0,0 0 0,0 0 0,0-1 0,0-1 0,1 0 0,-1 0 0,1 0 0,0 1 0,1-1 0,-1 0 0,0 0 0,1 1 0,2-5 0,43-45 0,-42 47 0,24-23 0,-30 28 0,1 0 0,0 0 0,-1 0 0,1 0 0,0 1 0,-1-2 0,1 1 0,0 0 0,-1 0 0,1 0 0,-1 0 0,1 0 0,0 0 0,-1 0 0,1 0 0,0-1 0,-1 1 0,1 0 0,0 0 0,-1 0 0,1-1 0,0 1 0,0 0 0,-1 0 0,1-1 0,0 1 0,0 0 0,0-1 0,-1 1 0,1 0 0,0 0 0,0-1 0,0 1 0,0-1 0,0 1 0,-1 0 0,1-1 0,0 1 0,0 0 0,0-1 0,0 1 0,0 0 0,0-1 0,0 1 0,0-1 0,0 1 0,1 0 0,-1-1 0,0 1 0,0 0 0,0-1 0,0 1 0,0 0 0,1-1 0,-1 1 0,0 0 0,0-1 0,1 1 0,-1 0 0,0 0 0,0-1 0,1 1 0,-1 0 0,1-1 0,-38 6 0,-1 2 0,-59 19 0,8-2 0,-456 79 0,468-97 0,76-5 0,0-1 0,0 0 0,-1 0 0,1 0 0,0 0 0,0 0 0,-1 0 0,1 0 0,0 0 0,0 0 0,-1 0 0,1-1 0,0 1 0,0-1 0,0 1 0,0-1 0,-1 1 0,1-1 0,0 0 0,0 1 0,0-1 0,0 0 0,0 0 0,0 0 0,1 0 0,-1 0 0,-1-1 0,3 0 0,-1-1 0,1 1 0,0 0 0,0-1 0,0 1 0,0 0 0,0 0 0,1 0 0,-1 0 0,1 0 0,-1 0 0,1 0 0,0 0 0,-1 1 0,1-1 0,4-2 0,71-56 0,3 4 0,153-83 0,-153 94 0,71-43 0,289-152 0,-409 228 0,-31 12 0,0 0 0,1 0 0,-1 0 0,0 0 0,0 0 0,0 0 0,0 0 0,0 0 0,0-1 0,1 1 0,-1 0 0,0 0 0,0 0 0,0 0 0,0 0 0,1 0 0,-1 0 0,0 0 0,0 0 0,0 0 0,0 0 0,1 0 0,-1 0 0,0 0 0,0 0 0,0 0 0,0 0 0,1 1 0,-1-1 0,0 0 0,0 0 0,0 0 0,0 0 0,0 0 0,1 0 0,-1 0 0,0 0 0,0 1 0,0-1 0,0 0 0,0 0 0,0 0 0,0 0 0,0 0 0,1 0 0,-1 1 0,0-1 0,0 0 0,0 0 0,0 0 0,0 0 0,0 1 0,0-1 0,0 0 0,0 0 0,0 0 0,0 0 0,0 1 0,0-1 0,0 0 0,-34 34 0,-101 64 0,-211 117 0,149-98 0,104-60 0,9-3 0,-170 80 0,393-213 0,-33 21 0,3 4 0,210-71 0,-258 113 0,-43 17 0,-17 7 0,-24 17 0,-11 0 0,-2 0 0,0-3 0,-2-1 0,-68 34 0,-174 65 0,263-117 0,-253 92 0,241-93 0,28-11 0,15-7 0,29-17 0,0 3 0,54-24 0,107-39 0,-160 71 0,220-86 0,-208 85 0,1 2 0,100-15 0,-151 31 0,-1 0 0,1 0 0,0 1 0,0 0 0,0 1 0,0-1 0,6 2 0,-12-2 0,1 1 0,-1-1 0,1 0 0,-1 0 0,1 0 0,-1 1 0,1-1 0,0 0 0,-1 1 0,0-1 0,1 1 0,-1-1 0,1 0 0,-1 1 0,1-1 0,-1 1 0,0-1 0,1 1 0,-1-1 0,0 1 0,0-1 0,1 1 0,-1 0 0,0-1 0,0 1 0,0-1 0,0 2 0,0 0 0,0 0 0,-1 0 0,1 0 0,-1-1 0,0 1 0,0 0 0,1 0 0,-1 0 0,0-1 0,-1 1 0,1 0 0,0-1 0,-2 2 0,-20 20 0,-1-2 0,-1 0 0,-1-2 0,-1-1 0,-39 20 0,53-30 0,-137 74 0,-213 85 0,-171 24 0,484-174 0,33-10 0,-1 0 0,0-1 0,0-1 0,0-1 0,0-1 0,-1 0 0,-29 0 0,47-3 0,1 0 0,0 0 0,-1 0 0,1 0 0,0 0 0,-1 0 0,1 0 0,-1 0 0,1 0 0,0-1 0,-1 1 0,1 0 0,0 0 0,-1 0 0,1 0 0,0-1 0,0 1 0,-1 0 0,1 0 0,0 0 0,-1-1 0,1 1 0,0 0 0,0-1 0,0 1 0,-1 0 0,1 0 0,0-1 0,0 1 0,0 0 0,0-1 0,0 1 0,-1-1 0,11-14 0,15-4 0,1 1 0,0 0 0,1 2 0,47-20 0,-34 17 0,193-92 0,261-84 0,-314 137 0,2 8 0,222-31 0,-381 77 0,-9 1 0,0 1 0,0 0 0,0 1 0,0 0 0,-1 1 0,1 0 0,0 1 0,0 1 0,15 4 0,-28-6 0,0 0 0,0 1 0,1-1 0,-1 1 0,0-1 0,0 1 0,0-1 0,0 1 0,0 0 0,0 0 0,0 0 0,0-1 0,0 1 0,0 0 0,0 0 0,0 0 0,-1 0 0,1 1 0,0-1 0,-1 0 0,1 0 0,-1 0 0,1 0 0,-1 1 0,0-1 0,1 0 0,-1 0 0,0 1 0,0 1 0,0 0 0,-1 0 0,0 0 0,0 0 0,0 0 0,0-1 0,0 1 0,-1 0 0,1 0 0,-1-1 0,0 1 0,-3 3 0,-11 13 0,-1-1 0,-1-2 0,0 1 0,-26 16 0,-90 52 0,103-67 0,-115 65 0,-241 98 0,321-157 0,50-24 0,18-8 0,27-19 0,101-61 0,3 6 0,159-72 0,-242 133 0,-90 46 0,-133 63 0,-4-8 0,-216 66 0,309-124 0,82-22 0,0 1 0,0-1 0,0 1 0,0-1 0,0 0 0,0 1 0,0-1 0,0 0 0,0 0 0,1-1 0,-1 1 0,0 0 0,0-1 0,0 1 0,0-1 0,0 0 0,-3-1 0,5 1 0,0-1 0,0 1 0,0-1 0,0 1 0,0 0 0,0-1 0,1 1 0,-1-1 0,0 1 0,1 0 0,-1-1 0,1 1 0,-1 0 0,1 0 0,0-1 0,0 1 0,0 0 0,-1 0 0,1 0 0,0 0 0,0 0 0,0 0 0,1 0 0,-1 0 0,1-1 0,35-30 0,1 2 0,1 1 0,1 2 0,2 1 0,46-20 0,-24 11 0,323-165 0,-268 146 0,164-52 0,-229 95 0,-54 11 0,1 0 0,-1 0 0,0 0 0,1 0 0,-1 0 0,1 0 0,-1 0 0,0 0 0,1 0 0,-1 0 0,1 0 0,-1 0 0,0 1 0,1-1 0,-1 0 0,0 0 0,1 0 0,-1 1 0,0-1 0,1 0 0,-1 0 0,0 1 0,1-1 0,-1 0 0,0 0 0,0 1 0,1-1 0,-1 0 0,0 1 0,0-1 0,0 1 0,1-1 0,-1 0 0,0 1 0,0-1 0,0 0 0,0 1 0,0-1 0,0 1 0,0-1 0,0 0 0,0 1 0,0-1 0,0 1 0,0-1 0,0 0 0,0 1 0,0-1 0,-1 1 0,1-1 0,0 0 0,0 1 0,0-1 0,0 0 0,-1 1 0,1-1 0,0 0 0,-1 1 0,1-1 0,0 0 0,0 0 0,-1 1 0,1-1 0,-1 0 0,-17 21 0,-1-1 0,-1-2 0,0 0 0,-2-1 0,-30 20 0,37-27 0,-138 93 0,-3-6 0,-5-8 0,-197 79 0,336-160 0,18-9 0,31-20 0,128-80 0,5 7 0,302-129 0,-428 208 0,-15 6 0,0 1 0,1 1 0,0 0 0,26-4 0,-40 13 0,-15 7 0,-35 21 0,-1-2 0,-70 33 0,-111 38 0,130-60 0,-164 43 0,255-81 0,0 1 0,0-1 0,-1 0 0,1-1 0,0 0 0,-8 0 0,12 0 0,1 0 0,0 0 0,0 0 0,-1 0 0,1 0 0,0 0 0,0 0 0,-1 0 0,1 0 0,0-1 0,0 1 0,-1 0 0,1 0 0,0 0 0,0 0 0,0-1 0,0 1 0,-1 0 0,1 0 0,0 0 0,0-1 0,0 1 0,0 0 0,0 0 0,-1-1 0,1 1 0,0 0 0,0 0 0,0-1 0,0 1 0,0 0 0,0 0 0,0-1 0,0 1 0,0 0 0,0-1 0,0 1 0,0 0 0,0 0 0,0-1 0,0 1 0,1 0 0,15-22 0,15-6 0,1 2 0,59-37 0,86-40 0,-85 51 0,-86 49 0,87-53 0,-83 47 0,-58 31 0,-271 135 0,280-142 0,32-16 0,15-9 0,41-31 0,2 3 0,107-61 0,-95 61 0,19-12 0,275-151 0,-338 195 0,-36 19 0,-77 45 0,-3-5 0,-2-3 0,-1-6 0,-3-3 0,-1-6 0,-2-3 0,-1-6 0,-112 14 0,208-39 0,1 0 0,0-1 0,-1 0 0,-15-2 0,25 2 0,0 0 0,0 0 0,0 0 0,0 0 0,0 0 0,0 0 0,0-1 0,0 1 0,0 0 0,0-1 0,0 1 0,1-1 0,-1 1 0,0-1 0,0 0 0,0 1 0,1-1 0,-1 0 0,0 1 0,1-1 0,-1 0 0,0 0 0,1 0 0,-1 1 0,1-1 0,0 0 0,-1 0 0,1 0 0,-1 0 0,1 0 0,0 0 0,0 0 0,0 0 0,0 0 0,0 0 0,0 0 0,0 0 0,0 0 0,0 0 0,0 0 0,0 0 0,0 0 0,1 0 0,-1 0 0,1 0 0,-1 1 0,0-1 0,1 0 0,-1 0 0,1 0 0,0 0 0,-1 1 0,1-1 0,0 0 0,-1 0 0,2 0 0,34-33 0,-29 29 0,-17 11 0,-22 18 0,0-2 0,-2-1 0,-1-2 0,-1-1 0,0-1 0,-62 17 0,-191 66 0,168-54 0,-56 24 0,-147 47 0,322-116 0,0 0 0,0-1 0,0 1 0,0-1 0,0 1 0,0-1 0,1 0 0,-1 0 0,0 0 0,0 0 0,0 0 0,0 0 0,-3-1 0,5 0 0,0 1 0,0-1 0,0 1 0,-1 0 0,1-1 0,0 1 0,0-1 0,0 1 0,0-1 0,1 1 0,-1-1 0,0 1 0,0-1 0,0 1 0,0-1 0,0 1 0,1-1 0,-1 1 0,0-1 0,0 1 0,1 0 0,-1-1 0,0 1 0,1-1 0,-1 1 0,0 0 0,1-1 0,-1 1 0,0 0 0,1 0 0,0-1 0,46-37 0,60-36 0,3 4 0,180-85 0,-279 150 0,1 1 0,-1 0 0,1 1 0,0 0 0,20-2 0,-31 5 0,1 0 0,0 0 0,-1 0 0,1 0 0,0 0 0,0 0 0,-1 1 0,1-1 0,0 0 0,-1 1 0,1 0 0,-1-1 0,1 1 0,-1 0 0,1 0 0,-1 0 0,1 0 0,-1 0 0,2 2 0,-2-1 0,0 0 0,0 0 0,0 0 0,-1 0 0,1 1 0,-1-1 0,1 0 0,-1 0 0,0 1 0,0-1 0,0 0 0,0 0 0,0 1 0,-1-1 0,1 0 0,0 0 0,-1 0 0,0 1 0,-1 2 0,-6 13 0,0-1 0,-1 0 0,-1 0 0,-1-1 0,-1 0 0,0-1 0,-22 22 0,12-11 0,-143 147 0,142-157 0,25-27 0,29-35 0,83-73 0,-99 102 0,-15 17 0,0 0 0,0-1 0,0 1 0,0 0 0,0 0 0,0 0 0,0 0 0,-1 0 0,1-1 0,0 1 0,0 0 0,0 0 0,0 0 0,0 0 0,0 0 0,0 0 0,0-1 0,0 1 0,0 0 0,0 0 0,-1 0 0,1 0 0,0 0 0,0 0 0,0 0 0,0 0 0,0-1 0,0 1 0,-1 0 0,1 0 0,0 0 0,0 0 0,0 0 0,0 0 0,-1 0 0,1 0 0,0 0 0,0 0 0,0 0 0,0 0 0,0 0 0,-1 0 0,1 0 0,0 0 0,0 0 0,0 0 0,0 0 0,0 0 0,-1 1 0,1-1 0,0 0 0,0 0 0,0 0 0,0 0 0,0 0 0,-1 0 0,-43 19 0,21-9 0,-197 77 0,-3-10 0,-4-10 0,-237 38 0,306-80 0,147-23 0,0-1 0,0 0 0,0-1 0,0 0 0,0-1 0,-20-3 0,30 4 0,0-1 0,-1 1 0,1-1 0,0 1 0,0-1 0,0 1 0,0-1 0,0 0 0,0 0 0,0 1 0,0-1 0,0 0 0,1 0 0,-1 0 0,0 0 0,1 0 0,-1 0 0,0 0 0,1 0 0,-1-1 0,1 1 0,-1 0 0,1 0 0,0 0 0,0 0 0,-1-1 0,1 1 0,0 0 0,0 0 0,0-1 0,0 1 0,0 0 0,1 0 0,-1 0 0,0-1 0,0 1 0,1 0 0,-1 0 0,1 0 0,-1 0 0,2-2 0,3-7 0,0 0 0,1 0 0,1 0 0,-1 1 0,2 0 0,-1 0 0,1 1 0,12-10 0,87-65 0,-85 67 0,188-124 0,5 10 0,361-160 0,-556 281 0,26-13 0,1 3 0,90-26 0,-133 44 0,-1 1 0,1-1 0,0 0 0,0 1 0,0 0 0,0 0 0,0 0 0,0 1 0,0-1 0,5 2 0,-8-1 0,0-1 0,0 1 0,0-1 0,0 1 0,0-1 0,0 1 0,0 0 0,0 0 0,0-1 0,0 1 0,0 0 0,-1 0 0,1 0 0,0 0 0,-1 0 0,1 0 0,0 0 0,-1 0 0,0 0 0,1 0 0,-1 1 0,1 1 0,-1 3 0,0 0 0,-1 1 0,1-1 0,-1 1 0,-1-1 0,1 0 0,-1 0 0,0 0 0,-1 0 0,-5 10 0,-18 37 0,-3-2 0,-57 75 0,-86 88 0,158-197 0,-305 333 0,205-229 0,100-102 0,37-31 0,171-109 0,271-124 0,-438 232 0,43-17 0,-64 28 0,-1 0 0,1 1 0,-1-1 0,1 1 0,0 0 0,-1 1 0,1 0 0,0 0 0,7 0 0,-12 0 0,0 1 0,-1-1 0,1 0 0,0 0 0,0 1 0,-1-1 0,1 0 0,0 1 0,0-1 0,-1 1 0,1-1 0,-1 1 0,1-1 0,0 1 0,-1-1 0,1 1 0,-1 0 0,1-1 0,-1 1 0,0 0 0,1-1 0,-1 1 0,0 0 0,1 0 0,-1-1 0,0 1 0,0 0 0,1 0 0,-1-1 0,0 1 0,0 0 0,0 0 0,0 0 0,0-1 0,0 1 0,-1 0 0,1 0 0,0 0 0,0-1 0,0 1 0,-1 0 0,1 0 0,0-1 0,-1 1 0,1 0 0,-1-1 0,1 1 0,-1 0 0,1-1 0,-2 2 0,-28 37 0,-11 3 0,-2-2 0,-68 49 0,-108 60 0,197-134 0,-32 18 0,32-23 0,21-13 0,10-9 0,65-54 0,2 2 0,96-60 0,-146 106 0,283-179 0,-253 172 0,-37 25 0,-16 10 0,-21 24 0,-14 6 0,-3-2 0,0-1 0,-73 58 0,-138 77 0,203-146 0,-89 41 0,96-58 0,36-9 0,0 0 0,0 0 0,-1 0 0,1 0 0,0 0 0,-1-1 0,1 1 0,0 0 0,-1 0 0,1 0 0,0 0 0,0 0 0,-1 0 0,1-1 0,0 1 0,0 0 0,-1 0 0,1 0 0,0-1 0,0 1 0,0 0 0,-1 0 0,1-1 0,0 1 0,0 0 0,0 0 0,0-1 0,0 1 0,0 0 0,-1-1 0,1 1 0,0 0 0,0-1 0,8-19 0,15-8 0,0 1 0,2 0 0,1 2 0,2 1 0,54-38 0,-42 32 0,83-62 0,169-94 0,-260 172 0,-31 14 0,-1 0 0,0 0 0,0-1 0,0 1 0,0 0 0,1 0 0,-1 0 0,0 0 0,0 0 0,0 0 0,0 0 0,1 0 0,-1 0 0,0 0 0,0 0 0,0 0 0,0 0 0,0 0 0,1 0 0,-1 0 0,0 1 0,0-1 0,0 0 0,0 0 0,1 0 0,-1 0 0,0 0 0,0 0 0,0 0 0,0 0 0,0 0 0,0 1 0,1-1 0,-1 0 0,0 0 0,0 0 0,0 0 0,0 0 0,0 1 0,0-1 0,0 0 0,0 0 0,0 0 0,0 0 0,0 1 0,0-1 0,0 0 0,0 0 0,0 0 0,0 0 0,0 1 0,0-1 0,0 0 0,0 0 0,0 0 0,0 0 0,0 0 0,0 1 0,0-1 0,0 0 0,0 0 0,0 0 0,-1 0 0,1 0 0,0 1 0,0-1 0,0 0 0,0 0 0,-41 45 0,-98 70 0,-5-5 0,-293 167 0,408-260 0,19-10 0,0 0 0,0-1 0,-1-1 0,0 0 0,0 0 0,0-1 0,-19 4 0,24-12 0,11-9 0,22-18 0,1 0 0,1 2 0,2 1 0,66-47 0,-52 41 0,517-346 0,-537 365 0,-15 8 0,0 0 0,0 1 0,1 0 0,0 1 0,1 0 0,-1 1 0,1 0 0,23-4 0,-35 8 0,1 0 0,-1 0 0,1 0 0,-1 0 0,1 0 0,-1 0 0,1 1 0,-1-1 0,1 0 0,-1 0 0,1 0 0,-1 1 0,1-1 0,-1 0 0,0 1 0,1-1 0,-1 0 0,1 1 0,-1-1 0,0 1 0,0-1 0,1 0 0,-1 1 0,0-1 0,0 1 0,1-1 0,-1 1 0,0-1 0,0 1 0,0-1 0,0 1 0,0-1 0,1 1 0,-1-1 0,0 1 0,0-1 0,0 1 0,-1-1 0,1 1 0,0-1 0,0 1 0,0-1 0,0 1 0,0-1 0,-1 1 0,1-1 0,0 1 0,0-1 0,-1 1 0,1-1 0,0 0 0,-1 1 0,1-1 0,0 1 0,-2-1 0,-11 21 0,-1-2 0,-1 0 0,-1-1 0,-1 0 0,-29 24 0,25-23 0,-123 105 0,-4-6 0,-6-7 0,-4-7 0,-245 120 0,375-210 0,-45 15 0,44-24 0,28-5 0,1 0 0,-1 0 0,1 0 0,-1 0 0,0 0 0,1 0 0,-1-1 0,1 1 0,-1 0 0,0 0 0,1 0 0,-1-1 0,1 1 0,-1 0 0,1-1 0,-1 1 0,1 0 0,-1-1 0,1 1 0,-1 0 0,1-1 0,0 1 0,-1-2 0,1 0 0,0 0 0,0 0 0,0 0 0,0-1 0,1 1 0,-1 0 0,1 0 0,0 0 0,-1 0 0,1 0 0,0 0 0,0 0 0,0 0 0,1 0 0,-1 0 0,0 1 0,1-1 0,2-2 0,18-23 0,2 2 0,0 1 0,41-32 0,95-58 0,-122 88 0,122-82 0,196-100 0,-314 193 0,-42 15 0,0 0 0,1 0 0,-1 0 0,0 0 0,0 0 0,0 0 0,0 0 0,1 0 0,-1 0 0,0 0 0,0 0 0,0 0 0,1 0 0,-1 0 0,0 0 0,0 0 0,0 0 0,0 0 0,1 0 0,-1 1 0,0-1 0,0 0 0,0 0 0,0 0 0,0 0 0,1 0 0,-1 1 0,0-1 0,0 0 0,0 0 0,0 0 0,0 0 0,0 1 0,0-1 0,0 0 0,0 0 0,0 0 0,0 1 0,0-1 0,0 0 0,0 0 0,0 0 0,0 0 0,0 1 0,0-1 0,0 0 0,0 0 0,0 0 0,0 1 0,0-1 0,-14 21 0,-28 22 0,-1-2 0,-3-2 0,-51 35 0,40-31 0,-339 235 0,367-266 0,29-12 0,-1 0 0,1 0 0,0 0 0,0 0 0,-1 0 0,1 0 0,0 0 0,0-1 0,-1 1 0,1 0 0,0 0 0,0 0 0,-1 0 0,1 0 0,0 0 0,0-1 0,0 1 0,0 0 0,-1 0 0,1 0 0,0 0 0,0-1 0,0 1 0,0 0 0,-1 0 0,1 0 0,0-1 0,0 1 0,0 0 0,0 0 0,0-1 0,0 1 0,0 0 0,0 0 0,0-1 0,0 1 0,0 0 0,0 0 0,0-1 0,0 1 0,0 0 0,0 0 0,0-1 0,0 1 0,0 0 0,0 0 0,0-1 0,1 1 0,-1 0 0,3-7 0,0 1 0,1-1 0,-1 1 0,1 0 0,10-10 0,109-115 0,192-156 0,-303 276 0,98-79 0,-138 114 0,-1-2 0,-37 21 0,43-35 0,23-8 0,0 0 0,0 0 0,-1 0 0,1-1 0,0 1 0,0 0 0,0 0 0,-1 0 0,1-1 0,0 1 0,0 0 0,0 0 0,-1-1 0,1 1 0,0 0 0,0 0 0,0-1 0,0 1 0,0 0 0,0-1 0,0 1 0,-1 0 0,1 0 0,0-1 0,0 1 0,0 0 0,0-1 0,0 1 0,1 0 0,-1-1 0,0 1 0,0 0 0,0 0 0,0-1 0,0 1 0,0 0 0,1-1 0,22-39 0,35-29 0,4 2 0,3 3 0,118-90 0,-163 140 0,-24 23 0,-35 30 0,-60 47 0,-4-5 0,-185 112 0,268-184 0,21-16 0,25-24 0,35-28 0,2 3 0,88-60 0,-128 102 0,-23 14 0,0 0 0,0 0 0,0 0 0,0 0 0,0 1 0,0-1 0,0 0 0,1 0 0,-1 0 0,0 0 0,0 0 0,0 0 0,0 0 0,0 0 0,0 1 0,0-1 0,0 0 0,0 0 0,0 0 0,0 0 0,0 0 0,0 0 0,0 0 0,1 0 0,-1 0 0,0 0 0,0 0 0,0 0 0,0 0 0,0 1 0,0-1 0,0 0 0,0 0 0,1 0 0,-1 0 0,0 0 0,0 0 0,0 0 0,0 0 0,0 0 0,0 0 0,0 0 0,1 0 0,-1 0 0,0 0 0,0-1 0,0 1 0,0 0 0,0 0 0,0 0 0,0 0 0,0 0 0,1 0 0,-1 0 0,0 0 0,0 0 0,0 0 0,0 0 0,0 0 0,0 0 0,0-1 0,0 1 0,0 0 0,0 0 0,0 0 0,-32 32 0,-52 39 0,-3-4 0,-161 94 0,236-155 0,14-11 0,18-14 0,64-44 0,2 3 0,3 4 0,2 3 0,141-57 0,-212 100 0,-12 6 0,-1 0 0,1 1 0,0 0 0,0 0 0,0 0 0,1 1 0,-1 0 0,0 1 0,17-1 0,-25 2 0,0 0 0,1 1 0,-1-1 0,1 0 0,-1 1 0,0-1 0,1 0 0,-1 1 0,1-1 0,-1 1 0,0-1 0,0 0 0,1 1 0,-1-1 0,0 1 0,0-1 0,0 1 0,1-1 0,-1 1 0,0 0 0,0-1 0,0 1 0,0-1 0,0 1 0,0-1 0,0 1 0,0-1 0,0 1 0,0-1 0,-1 1 0,1-1 0,0 1 0,0-1 0,0 1 0,-1-1 0,1 1 0,0-1 0,0 1 0,-1-1 0,1 0 0,0 1 0,-1-1 0,1 1 0,-1-1 0,-5 11 0,-1-1 0,-1 0 0,1-1 0,-2 1 0,1-2 0,-13 12 0,-67 45 0,66-49 0,-37 26 0,-2-3 0,-1-3 0,-72 31 0,97-55 0,37-12 0,0 0 0,0 0 0,-1 0 0,1 1 0,0-1 0,-1 0 0,1 0 0,0 0 0,0 0 0,-1 0 0,1 1 0,0-1 0,-1 0 0,1 0 0,0 0 0,0 0 0,-1 0 0,1 0 0,0 0 0,-1 0 0,1 0 0,0 0 0,-1 0 0,1 0 0,0 0 0,-1-1 0,1 1 0,0 0 0,0 0 0,-1 0 0,1 0 0,0 0 0,0-1 0,-1 1 0,1 0 0,0 0 0,0 0 0,-1-1 0,1 1 0,0 0 0,0 0 0,0-1 0,0 1 0,-1 0 0,1-1 0,0 1 0,0 0 0,0 0 0,0-1 0,0 1 0,0 0 0,0-1 0,0 1 0,0 0 0,0-1 0,0 1 0,0 0 0,0 0 0,0-1 0,0 0 0,15-18 0,21-16 0,1 2 0,2 1 0,80-49 0,143-55 0,-190 108 0,-71 28 0,1-1 0,-1 1 0,1-1 0,-1 1 0,1-1 0,-1 1 0,1 0 0,-1 0 0,1 0 0,-1 0 0,1 0 0,0 0 0,-1 0 0,1 1 0,-1-1 0,1 0 0,-1 1 0,1-1 0,-1 1 0,3 1 0,-4-1 0,1 0 0,-1 1 0,0-1 0,1 0 0,-1 1 0,0-1 0,0 0 0,0 0 0,0 1 0,0-1 0,-1 0 0,1 1 0,0-1 0,0 0 0,-1 0 0,1 0 0,-1 1 0,1-1 0,-1 0 0,0 0 0,1 0 0,-1 0 0,0 0 0,0 0 0,-1 1 0,-9 13 0,-1 0 0,0-1 0,-2-1 0,1 0 0,-25 18 0,-88 52 0,97-65 0,-55 34 0,-3-4 0,-129 52 0,203-95 0,0 0 0,0-2 0,0 1 0,-15 0 0,27-3 0,0-1 0,0 0 0,-1 1 0,1-1 0,0 0 0,0 0 0,0 0 0,0 0 0,-1 0 0,1 0 0,0 0 0,0-1 0,0 1 0,0 0 0,-1-1 0,1 1 0,0-1 0,0 1 0,0-1 0,0 1 0,0-1 0,0 0 0,0 1 0,0-1 0,0 0 0,1 0 0,-1 0 0,0 0 0,0 0 0,1 0 0,-1 0 0,0-1 0,1-1 0,0 1 0,0-1 0,0 1 0,1-1 0,-1 1 0,1-1 0,0 1 0,-1 0 0,1-1 0,0 1 0,1 0 0,-1 0 0,0 0 0,1 0 0,1-2 0,16-18 0,1 1 0,1 1 0,1 1 0,0 1 0,36-22 0,44-23 0,3 4 0,2 4 0,2 5 0,220-67 0,-311 112 0,-2-1 0,0 1 0,0 0 0,1 2 0,-1-1 0,1 2 0,0 1 0,27 0 0,-43 1 0,0 0 0,0 0 0,0-1 0,0 2 0,0-1 0,0 0 0,0 0 0,0 0 0,0 0 0,0 1 0,0-1 0,0 0 0,0 1 0,-1-1 0,1 1 0,0-1 0,0 1 0,0-1 0,-1 1 0,1-1 0,0 1 0,-1 0 0,1 0 0,0-1 0,-1 1 0,1 0 0,-1 0 0,1 0 0,-1-1 0,1 1 0,-1 0 0,0 0 0,0 0 0,1 0 0,-1 0 0,0 2 0,-1 0 0,0 0 0,0 0 0,0 0 0,-1 0 0,1 0 0,-1-1 0,0 1 0,1 0 0,-1-1 0,-4 4 0,-17 17 0,-1-2 0,0 0 0,-2-2 0,-38 22 0,49-31 0,-120 72 0,-4-5 0,-3-7 0,-192 66 0,312-128 0,12-4 0,0 0 0,0 0 0,0-1 0,-1-1 0,1 0 0,-1 0 0,-16 0 0,27-2 0,0 0 0,-1 0 0,1 0 0,0 0 0,-1 0 0,1 0 0,0 0 0,-1 0 0,1-1 0,-1 1 0,1 0 0,0 0 0,-1 0 0,1 0 0,0 0 0,0-1 0,-1 1 0,1 0 0,0 0 0,-1-1 0,1 1 0,0 0 0,0 0 0,0-1 0,-1 1 0,1 0 0,0-1 0,0 1 0,0 0 0,0-1 0,-1 1 0,1 0 0,0-1 0,0 1 0,0-1 0,0 1 0,0 0 0,0-1 0,0 1 0,0 0 0,0-1 0,0 1 0,0 0 0,0-1 0,1 1 0,-1 0 0,0-1 0,0 1 0,0 0 0,0-1 0,0 1 0,1 0 0,-1-1 0,0 1 0,0 0 0,1 0 0,-1-1 0,0 1 0,0 0 0,1-1 0,13-14 0,1 0 0,0 1 0,0 1 0,2 0 0,32-19 0,-35 23 0,117-71 0,2 7 0,4 5 0,3 6 0,285-84 0,-401 139 0,46-11 0,-66 17 0,-1 0 0,1 1 0,-1-1 0,1 1 0,-1 0 0,1 0 0,0 0 0,-1 0 0,1 1 0,-1-1 0,1 1 0,-1 0 0,6 2 0,-8-2 0,-1 0 0,1 0 0,-1-1 0,1 1 0,-1 0 0,0 0 0,1 0 0,-1 0 0,0 0 0,0 0 0,0-1 0,0 1 0,0 0 0,0 0 0,0 0 0,0 0 0,0 0 0,0 0 0,0 0 0,0 0 0,-1-1 0,1 1 0,0 0 0,-1 0 0,1 0 0,0 0 0,-1-1 0,0 1 0,1 0 0,-1 0 0,1-1 0,-1 1 0,0 0 0,1-1 0,-1 1 0,-1 0 0,-14 17 0,0-1 0,-1 0 0,-1-1 0,-22 15 0,-90 54 0,96-64 0,-79 48 0,-227 103 0,338-171 0,0 0 0,-1 0 0,1 0 0,-1 0 0,1-1 0,-1 1 0,1-1 0,-1 1 0,1-1 0,-5 0 0,6 0 0,1-1 0,0 1 0,0 0 0,-1 0 0,1-1 0,0 1 0,0 0 0,-1 0 0,1-1 0,0 1 0,0 0 0,0 0 0,0-1 0,-1 1 0,1 0 0,0-1 0,0 1 0,0 0 0,0-1 0,0 1 0,0 0 0,0-1 0,0 1 0,0-1 0,0 1 0,0 0 0,0-1 0,0 1 0,0 0 0,0-1 0,0 1 0,1 0 0,-1-1 0,0 1 0,0 0 0,0 0 0,0-1 0,1 1 0,-1 0 0,0 0 0,1-1 0,37-44 0,17-7 0,3 3 0,1 3 0,3 2 0,1 3 0,108-52 0,-145 86 0,-26 7 0,0 0 0,0 1 0,0-1 0,1 1 0,-1-1 0,0 0 0,0 1 0,0-1 0,0 0 0,0 1 0,0-1 0,0 0 0,0 1 0,0-1 0,0 1 0,0-1 0,-1 0 0,1 1 0,0-1 0,0 0 0,0 1 0,0-1 0,0 0 0,-1 1 0,1-1 0,0 0 0,0 0 0,-1 1 0,1-1 0,0 0 0,0 0 0,-1 1 0,1-1 0,-1 0 0,-38 37 0,-226 154 0,241-180 0,41-30 0,35-23 0,3 3 0,67-37 0,133-59 0,-236 125 0,149-74 0,3 7 0,211-63 0,-279 116 0,-101 23 0,1 1 0,0-1 0,0 1 0,0 0 0,-1 0 0,1 0 0,0 0 0,0 0 0,0 0 0,0 1 0,-1 0 0,1-1 0,0 1 0,4 2 0,-6-2 0,-1-1 0,1 1 0,-1-1 0,0 1 0,1-1 0,-1 1 0,0-1 0,0 1 0,1-1 0,-1 1 0,0 0 0,0-1 0,0 1 0,0-1 0,1 1 0,-1 0 0,0-1 0,0 1 0,0 0 0,-1-1 0,1 1 0,0-1 0,0 2 0,-14 24 0,-10 0 0,0 0 0,-2-2 0,-1-1 0,-53 34 0,-55 34 0,-4-7 0,-3-6 0,-250 97 0,298-145 0,92-29 0,-1 0 0,0-1 0,0 1 0,1-1 0,-1 0 0,0 0 0,0 0 0,1 0 0,-1 0 0,0-1 0,-4 0 0,3-9 0,14-8 0,18-9 0,0 0 0,2 2 0,1 1 0,59-34 0,-47 30 0,79-50 0,3 5 0,4 5 0,144-53 0,-210 103 0,-63 18 0,0 1 0,-1-1 0,1 0 0,0 0 0,0 1 0,0-1 0,-1 0 0,1 0 0,0 1 0,0-1 0,0 0 0,0 1 0,-1-1 0,1 0 0,0 1 0,0-1 0,0 0 0,0 1 0,0-1 0,0 0 0,0 1 0,0-1 0,0 0 0,0 1 0,0-1 0,0 0 0,0 1 0,0-1 0,1 0 0,-1 0 0,0 1 0,0-1 0,0 0 0,0 1 0,1-1 0,-1 0 0,0 0 0,0 1 0,0-1 0,1 0 0,-1 0 0,0 1 0,0-1 0,1 0 0,-1 0 0,0 0 0,1 0 0,-1 0 0,0 1 0,1-1 0,-1 0 0,0 0 0,1 0 0,-1 0 0,0 0 0,1 0 0,-1 0 0,0 0 0,1 0 0,-24 21 0,-1-2 0,-1 0 0,-1-1 0,-33 17 0,39-23 0,-148 83 0,-4-7 0,-358 128 0,504-208 0,-48 10 0,72-18 0,1 1 0,-1-1 0,1 0 0,-1 0 0,1 1 0,0-1 0,-1 0 0,1 0 0,-1-1 0,1 1 0,-1 0 0,1 0 0,-1-1 0,1 1 0,0-1 0,-3 0 0,4 0 0,0 1 0,0-1 0,0 1 0,0-1 0,0 1 0,0-1 0,0 0 0,0 1 0,0-1 0,0 1 0,0-1 0,0 1 0,0-1 0,0 1 0,0-1 0,0 1 0,1-1 0,-1 1 0,0-1 0,0 1 0,1-1 0,-1 1 0,0 0 0,1-1 0,-1 1 0,0-1 0,1 1 0,0-1 0,44-36 0,29-10 6,124-59-1,95-21-185,-286 124 170,663-238-572,-498 192 425,350-52 1,-496 98 156,1 1 0,-1 1 0,28 3 0,-50-2 0,0 1 0,0-1 0,0 1 0,0 0 0,0 0 0,0 0 0,0 0 0,0 1 0,-1 0 0,1-1 0,0 1 0,-1 1 0,0-1 0,5 4 0,-7-4 0,1 0 0,-1 0 0,0 0 0,-1 0 0,1 1 0,0-1 0,-1 0 0,1 0 0,-1 0 0,1 1 0,-1-1 0,0 0 0,0 1 0,0-1 0,-1 0 0,1 0 0,0 1 0,-1-1 0,1 0 0,-1 0 0,0 0 0,0 0 0,0 1 0,0-1 0,0 0 0,-2 2 0,-7 12 0,0-1 0,-1 0 0,0 0 0,-1-2 0,-23 22 0,-86 64 0,110-91 0,-162 116-64,-4-8 1,-277 135-1,-410 110-126,815-344 190,20-5 0,0-1 0,-1-2 0,0-1 0,-1-1 0,-50 4 0,79-11 0,0 0 0,0 0 0,0 0 0,0 0 0,-1-1 0,1 1 0,0-1 0,0 1 0,0-1 0,0 0 0,-3-1 0,5 1 0,-1 1 0,1-1 0,-1 1 0,1-1 0,-1 1 0,1-1 0,-1 1 0,1-1 0,-1 1 0,1-1 0,0 0 0,-1 1 0,1-1 0,0 0 0,0 0 0,0 1 0,-1-1 0,1 0 0,0 1 0,0-1 0,0 0 0,0-1 0,1-2 0,0 0 0,0 0 0,1 1 0,-1-1 0,1 0 0,0 0 0,0 1 0,0-1 0,4-4 0,19-23 106,0 1 0,2 2 0,58-48 1,105-65 681,-149 112-728,2 1 1,0 3 0,70-31-1,-80 48-60,-33 8 0,0 0 0,0 0 0,1 0 0,-1 0 0,0 0 0,0 0 0,0 0 0,1 0 0,-1 0 0,0 1 0,0-1 0,0 0 0,1 0 0,-1 0 0,0 0 0,0 0 0,0 0 0,0 0 0,1 0 0,-1 1 0,0-1 0,0 0 0,0 0 0,0 0 0,0 0 0,1 1 0,-1-1 0,0 0 0,0 0 0,0 0 0,0 1 0,0-1 0,0 0 0,0 0 0,0 0 0,0 1 0,0-1 0,0 0 0,0 0 0,0 0 0,0 1 0,0-1 0,-12 18 0,-5 0 0,-1-1 0,-1-1 0,0-1 0,-29 18 0,-96 47 0,109-61 0,-122 59 0,-321 111 0,381-161 0,94-27 0,0-1 0,0 1 0,1 0 0,-1-1 0,0 0 0,0 0 0,0 0 0,0 0 0,0 0 0,0 0 0,0-1 0,-5-1 0,8 2 0,-1-1 0,1 1 0,0 0 0,-1 0 0,1-1 0,0 1 0,0 0 0,-1-1 0,1 1 0,0 0 0,0-1 0,0 1 0,-1-1 0,1 1 0,0 0 0,0-1 0,0 1 0,0-1 0,0 1 0,0-1 0,0 1 0,0 0 0,0-1 0,0 1 0,0-1 0,0 1 0,0-1 0,0 1 0,0-1 0,14-21 0,7 1 0,2 0 0,0 2 0,1 0 0,49-27 0,-46 29 0,146-88-38,356-154-1,215 4-720,-742 254 759,79-22 0,160-23 0,-235 45 0,1 0 0,-1 1 0,0 0 0,1 0 0,-1 1 0,0 0 0,11 2 0,-17-2 0,1-1 0,0 0 0,-1 0 0,1 1 0,-1-1 0,1 1 0,0-1 0,-1 0 0,1 1 0,-1-1 0,1 1 0,-1-1 0,0 1 0,1-1 0,-1 1 0,1-1 0,-1 1 0,0 0 0,1-1 0,-1 1 0,0 0 0,0-1 0,0 1 0,1 0 0,-1-1 0,0 1 0,0 0 0,0 0 0,-1 1 0,0 1 0,1-1 0,-1 1 0,0-1 0,0 0 0,0 0 0,-1 0 0,1 1 0,-1-1 0,1 0 0,-1-1 0,-2 4 0,-14 13 0,-1-1 0,-1 0 0,-1-1 0,-23 13 0,-108 58 0,142-81 0,-224 113-80,-5-11 1,-406 125-1,493-188 80,-292 49 0,425-91 0,1-1 0,-31-1 0,47-1 0,1 0 0,0 1 0,-1-1 0,1 0 0,0 0 0,-1-1 0,1 1 0,0 0 0,-1 0 0,1-1 0,0 1 0,0-1 0,-1 1 0,1-1 0,0 1 0,0-1 0,0 0 0,0 1 0,0-1 0,0 0 0,0 0 0,0 0 0,0 0 0,0 0 0,0 0 0,0 0 0,1 0 0,-1 0 0,1-1 0,-2 0 0,3-1 0,-1 0 0,1 1 0,-1-1 0,1 1 0,0-1 0,0 0 0,0 1 0,0 0 0,0-1 0,1 1 0,-1 0 0,1-1 0,-1 1 0,4-2 0,11-16 90,2 2 1,0 0 0,1 2-1,31-23 1,96-51 498,-111 69-556,115-63-33,3 6 0,288-103 0,-393 169 0,-48 12 0,1 0 0,-1 0 0,0-1 0,1 1 0,-1 0 0,0 0 0,0 0 0,1 0 0,-1 0 0,0 0 0,1 0 0,-1 0 0,0 0 0,0 0 0,1 0 0,-1 0 0,0 0 0,0 1 0,1-1 0,-1 0 0,0 0 0,1 0 0,-1 0 0,0 0 0,0 0 0,0 1 0,1-1 0,-1 0 0,0 0 0,0 0 0,0 1 0,1-1 0,-1 0 0,0 0 0,0 1 0,0-1 0,0 0 0,0 0 0,1 1 0,-1-1 0,-17 20 0,-19 9 0,-2-1 0,-65 36 0,-96 37 0,151-77 0,-162 72 0,-374 117 0,550-202 0,-51 8 0,81-19 0,0 1 0,0-1 0,0 0 0,0 0 0,1 0 0,-1 0 0,0-1 0,-4-1 0,8 2 0,-1 0 0,1 0 0,-1 0 0,0-1 0,1 1 0,-1 0 0,1 0 0,-1-1 0,1 1 0,-1-1 0,1 1 0,0 0 0,-1-1 0,1 1 0,-1-1 0,1 1 0,0-1 0,-1 1 0,1-1 0,0 1 0,0-1 0,-1 1 0,1-1 0,0 0 0,0 1 0,0-1 0,0 1 0,0-1 0,0 0 0,0 0 0,1-4 0,1 0 0,0 1 0,1-1 0,-1 1 0,1 0 0,-1-1 0,1 1 0,1 1 0,-1-1 0,0 0 0,6-4 0,37-35 0,3 2 0,94-62 0,129-57 0,-272 160 0,167-91-145,3 7 0,4 7 1,198-57-1,-352 128 145,1 1 0,-1 0 0,35-2 0,-53 7 0,0 0 0,0 0 0,0 0 0,0 0 0,0 0 0,0 1 0,0-1 0,0 1 0,0-1 0,0 1 0,0-1 0,0 1 0,0 0 0,-1 0 0,4 2 0,-4-2 0,-1 0 0,1-1 0,-1 1 0,1 0 0,-1 0 0,0 0 0,1-1 0,-1 1 0,0 0 0,0 0 0,0 0 0,1 0 0,-1 0 0,0 0 0,0 0 0,0-1 0,-1 1 0,1 0 0,0 0 0,0 0 0,0 0 0,0 0 0,-1-1 0,0 3 0,-3 4 0,0 0 0,0 0 0,-1-1 0,0 1 0,0-1 0,-10 9 0,-28 24 0,-2-3 0,-88 57 0,-117 50 0,225-130 0,-127 68 241,-228 85 1,288-138-146,64-27-96,28-1 0,0 0 0,-1 0 0,1 0 0,0 0 0,0-1 0,-1 1 0,1 0 0,0 0 0,0 0 0,-1-1 0,1 1 0,0 0 0,0 0 0,0-1 0,-1 1 0,1 0 0,0-1 0,0 1 0,0 0 0,0 0 0,0-1 0,0 1 0,0 0 0,0-1 0,0 1 0,0 0 0,0-1 0,0 1 0,0 0 0,0-1 0,0 1 0,0 0 0,0-1 0,0 1 0,0 0 0,0 0 0,0-1 0,0 1 0,1-1 0,2-4 0,1 0 0,-1 0 0,1 0 0,0 1 0,1-1 0,6-4 0,41-33 0,3 3 0,111-60 0,78-28-488,6 10-1,5 12 1,4 10 0,378-84-1,-487 153 470,-141 24 19,0 2 0,0-1 0,0 1 0,-1 1 0,1-1 0,13 4 0,-21-4 0,0 0 0,0 1 0,0-1 0,0 1 0,0-1 0,1 1 0,-1 0 0,0-1 0,0 1 0,-1 0 0,1 0 0,0 0 0,0 0 0,0 0 0,0-1 0,-1 2 0,1-1 0,0 0 0,0 2 0,0-1 0,-1 0 0,0 0 0,0 0 0,0 0 0,0 1 0,0-1 0,0 0 0,-1 0 0,1 0 0,-1 0 0,1 0 0,-1 0 0,0 0 0,0 0 0,-1 3 0,-6 7 0,0 1 0,-1-1 0,0 0 0,-1-1 0,0 0 0,-17 14 0,-82 60 0,88-69 0,-148 100 0,-282 146 0,-210 31 0,618-277 94,-1 2 523,0-3 0,-61 14 1,103-29-597,1 1 1,-1 0-1,0-1 0,0 0 1,1 1-1,-1-1 0,0 0 1,1 0-1,-1 0 0,0 0 1,0 0-1,1-1 0,-1 1 1,0 0-1,0-1 0,1 1 1,-1-1-1,0 0 0,-1-1 1,3 1-19,0-1-1,0 1 1,0 0 0,0-1 0,0 1 0,1-1 0,-1 1 0,1 0 0,-1-1 0,1 1 0,-1 0 0,1 0 0,0-1 0,-1 1 0,1 0 0,0 0 0,0 0-1,0 0 1,0 0 0,0 0 0,0 0 0,3-1 0,58-55 9,134-92-1,-122 96-13,112-79 2,-207 146 0,-2-2 0,-40 17 0,7-4 0,-267 114 0,-364 103 0,561-208 0,88-30 0,38-4 0,-1 1 0,1-1 0,-1 0 0,1 0 0,-1 0 0,1 0 0,-1 0 0,1-1 0,-1 1 0,1 0 0,-1 0 0,1 0 0,0 0 0,-1 0 0,1-1 0,-1 1 0,1 0 0,-1 0 0,1-1 0,0 1 0,-1 0 0,1-1 0,0 1 0,-1 0 0,1-1 0,0 1 0,0-1 0,-1 1 0,1 0 0,0-1 0,0 1 0,-1-1 0,3-3 0,0 0 0,0 1 0,0-1 0,0 1 0,0 0 0,1-1 0,0 1 0,-1 0 0,1 1 0,0-1 0,1 0 0,-1 1 0,4-3 0,78-55 0,136-72 0,-202 122 0,1026-491-684,-1042 500 684,82-35 0,2 4 0,101-24 0,-177 54 0,-1 0 0,1 0 0,0 1 0,18 1 0,-28 0 0,0 0 0,0 0 0,0 0 0,0 0 0,0 1 0,1-1 0,-1 0 0,0 0 0,0 1 0,0-1 0,0 1 0,0-1 0,0 1 0,0-1 0,0 1 0,0 0 0,0-1 0,-1 1 0,1 0 0,0 0 0,0 0 0,0 0 0,-1-1 0,1 1 0,-1 0 0,1 0 0,-1 0 0,1 1 0,-1-1 0,1 0 0,-1 0 0,0 0 0,0 0 0,1 0 0,-1 0 0,0 0 0,0 1 0,0-1 0,0 0 0,0 0 0,-1 0 0,1 0 0,0 0 0,0 0 0,-1 1 0,1-1 0,-1 0 0,1 0 0,-2 1 0,-2 8 0,-1-1 0,-1 1 0,1-1 0,-2-1 0,1 1 0,-1-1 0,-8 8 0,-66 57 0,63-58 0,-136 107 228,-6-7 0,-346 188 0,380-241-228,71-44 0,40-19 0,16 0 0,-1 0 0,0-1 0,1 1 0,-1 0 0,0 0 0,1 0 0,-1 0 0,1 0 0,0 0 0,-1 1 0,1-1 0,0 0 0,-1 0 0,1 0 0,0 1 0,0-1 0,0 0 0,1 0 0,29-27 0,1 3 0,68-42 0,87-35 0,-153 84 0,448-205 0,-337 167 0,208-52 0,-335 104 0,0 0 0,0 1 0,27-1 0,-44 4 0,1 0 0,0 0 0,-1 0 0,1 0 0,0 0 0,-1 1 0,1-1 0,0 0 0,-1 1 0,1-1 0,-1 1 0,1 0 0,-1-1 0,1 1 0,-1 0 0,1 0 0,1 1 0,-3-1 0,0 0 0,1 0 0,-1-1 0,0 1 0,0 0 0,1 0 0,-1 0 0,0-1 0,0 1 0,0 0 0,0 0 0,0 0 0,0-1 0,0 1 0,-1 0 0,1 0 0,0 0 0,0-1 0,0 1 0,-1 0 0,1 0 0,-1-1 0,1 1 0,-1 1 0,-5 6 0,-1 0 0,1 0 0,-1 0 0,-12 8 0,-43 37 0,-3-3 0,-118 69 0,-162 64 0,-251 67 0,558-238 0,-42 9 0,77-20 0,0 0 0,1-1 0,-1 1 0,0-1 0,0 1 0,0-1 0,0 0 0,0 0 0,0-1 0,0 1 0,0 0 0,0-1 0,0 0 0,-5-2 0,8 3 0,-1 0 0,1-1 0,0 1 0,-1-1 0,1 1 0,0-1 0,0 1 0,0 0 0,-1-1 0,1 1 0,0-1 0,0 1 0,0-1 0,0 1 0,0-1 0,0 1 0,0-1 0,0 0 0,0 1 0,0-1 0,0 1 0,0-1 0,0 1 0,0-1 0,1 1 0,-1 0 0,0-2 0,18-22 0,16-8 0,3 2 0,0 2 0,63-37 0,-99 65 0,203-122 0,6 10 0,411-157 0,-549 248 0,-72 21 0,1 0 0,-1 0 0,1-1 0,-1 1 0,0 0 0,1 0 0,-1 0 0,1 0 0,-1 0 0,0 0 0,1 0 0,-1 0 0,1 0 0,-1 0 0,1 0 0,-1 0 0,0 0 0,1 0 0,-1 0 0,1 0 0,-1 1 0,0-1 0,1 0 0,-1 0 0,0 0 0,1 1 0,-1-1 0,1 0 0,-1 0 0,0 1 0,0-1 0,1 0 0,-1 1 0,0-1 0,0 0 0,1 1 0,-1-1 0,0 1 0,0-1 0,0 0 0,1 1 0,-1-1 0,0 1 0,0-1 0,0 0 0,0 1 0,0-1 0,0 1 0,0-1 0,0 1 0,0-1 0,0 0 0,0 1 0,0-1 0,-1 1 0,1-1 0,0 0 0,0 1 0,0-1 0,0 1 0,-1-1 0,1 0 0,0 1 0,0-1 0,-1 0 0,0 1 0,-11 15 0,-1-1 0,-1 0 0,-1-1 0,0-1 0,0 0 0,-20 11 0,14-9 0,-167 116 0,-404 208 0,539-313 0,40-22 0,13-8 0,17-15 0,-13 15 0,137-132 0,5 7 0,195-131 0,-311 242 0,-48 33 0,-133 89 0,-4-8 0,-169 78 0,320-172 0,-73 38 0,-84 29 0,157-67 0,0-1 0,0 0 0,0 0 0,0 0 0,0 0 0,0-1 0,-1 1 0,-3-1 0,7 0 0,1 0 0,0 0 0,-1 0 0,1-1 0,0 1 0,0 0 0,-1 0 0,1 0 0,0 0 0,-1 0 0,1 0 0,0-1 0,0 1 0,-1 0 0,1 0 0,0 0 0,0-1 0,0 1 0,-1 0 0,1 0 0,0-1 0,0 1 0,0 0 0,0 0 0,0-1 0,0 1 0,-1 0 0,1-1 0,0 1 0,0 0 0,0 0 0,0-1 0,0 1 0,0 0 0,0-1 0,11-19 0,11-3 0,0 1 0,2 1 0,1 1 0,29-18 0,-37 25 0,248-161 0,426-210 0,-638 360 0,-38 24 0,-16 10 0,-20 19 0,-30 27 0,-3-1 0,-81 61 0,-129 79 0,233-176 0,28-19 0,7-4 0,45-38 0,90-61 0,258-146 0,-381 241 0,-10 3 0,1 1 0,0 0 0,0 1 0,0 0 0,1 0 0,-1 0 0,1 1 0,0 0 0,11-1 0,-19 3 0,0 0 0,1 0 0,-1 0 0,0 0 0,1 0 0,-1 1 0,0-1 0,1 0 0,-1 0 0,0 0 0,1 0 0,-1 0 0,0 0 0,0 1 0,1-1 0,-1 0 0,0 0 0,1 0 0,-1 1 0,0-1 0,0 0 0,0 0 0,1 1 0,-1-1 0,0 0 0,0 0 0,0 1 0,0-1 0,0 0 0,1 1 0,-1-1 0,0 0 0,0 1 0,0-1 0,0 0 0,0 1 0,0-1 0,0 0 0,0 1 0,0-1 0,0 0 0,0 1 0,0-1 0,0 0 0,-1 0 0,1 1 0,0-1 0,0 0 0,0 1 0,0-1 0,0 0 0,-1 1 0,-3 7 0,-1 1 0,1-1 0,-2 0 0,1-1 0,-1 1 0,0-1 0,-9 8 0,-58 48 0,40-36 0,-68 59 0,-4-4 0,-225 133 0,309-208 0,21-15 0,27-23 0,70-52 0,208-136 0,-373 264 0,-62 41 0,-190 94 0,269-162 0,51-18 0,-1 0 0,1 1 0,0-1 0,-1 0 0,1 0 0,-1 0 0,1 0 0,-1 1 0,1-1 0,0 0 0,-1 0 0,1 0 0,-1 0 0,1 0 0,-1 0 0,1 0 0,-1 0 0,1 0 0,-1-1 0,1 1 0,0 0 0,-1 0 0,1 0 0,-1 0 0,1-1 0,-1 1 0,1 0 0,0 0 0,-1-1 0,1 1 0,0 0 0,-1-1 0,1 1 0,0 0 0,0-1 0,-1 1 0,1 0 0,0-1 0,0 1 0,-1-1 0,1 1 0,0 0 0,0-1 0,0 1 0,0-1 0,0 1 0,0-1 0,0 1 0,0-1 0,0 1 0,0-1 0,0 1 0,0 0 0,0-1 0,0 1 0,0-1 0,0 1 0,0-1 0,1 1 0,-1 0 0,0-1 0,1 0 0,18-27 0,30-23 0,3 1 0,1 4 0,102-69 0,-52 40 0,-173 122 0,-132 66 0,128-75 0,49-24 0,-536 261 0,526-263 0,31-15 0,10-5 0,13-12 0,74-55 0,4 4 0,3 5 0,2 4 0,4 4 0,1 5 0,211-71 0,-300 118 0,-11 3 0,0 0 0,0 1 0,0 0 0,1 0 0,-1 1 0,1 0 0,-1 0 0,10 1 0,-17 0 0,1 0 0,-1 1 0,1-1 0,-1 0 0,0 0 0,1 1 0,-1-1 0,1 0 0,-1 1 0,0-1 0,1 0 0,-1 1 0,1-1 0,-1 0 0,0 1 0,0-1 0,1 1 0,-1-1 0,0 1 0,0-1 0,0 1 0,1-1 0,-1 1 0,0-1 0,0 1 0,0-1 0,0 1 0,0-1 0,0 1 0,0-1 0,0 1 0,0-1 0,0 1 0,0-1 0,0 1 0,-1-1 0,1 1 0,0-1 0,0 1 0,0-1 0,-1 1 0,1-1 0,0 0 0,0 1 0,-1-1 0,1 1 0,-1-1 0,1 0 0,-1 1 0,-19 25 0,20-25 0,-32 32 0,-1-2 0,-71 53 0,-88 44 0,183-123 0,-111 70 0,-3-5 0,-145 58 0,248-119 0,13-6 0,0 1 0,1-1 0,-1 0 0,0-1 0,0 0 0,0 0 0,-1 0 0,1-1 0,0 0 0,-1-1 0,1 1 0,-10-2 0,16 1 0,1-1 0,-1 1 0,1 0 0,-1-1 0,1 1 0,-1 0 0,1-1 0,-1 1 0,1-1 0,0 1 0,-1-1 0,1 1 0,0-1 0,-1 1 0,1-1 0,0 1 0,0-1 0,-1 1 0,1-1 0,0 1 0,0-1 0,0 0 0,0 1 0,0-1 0,0 1 0,0-1 0,0 0 0,0 1 0,0-1 0,0 1 0,0-1 0,0 1 0,1-1 0,-1 0 0,0 1 0,0-1 0,0 1 0,1-1 0,0 0 0,3-9 0,1 1 0,0-1 0,1 1 0,0 0 0,0 1 0,1-1 0,10-9 0,64-54 0,-56 51 0,62-49 0,4 4 0,2 3 0,133-65 0,-200 117 0,-25 11 0,-1 0 0,0 0 0,0 0 0,0 0 0,0 0 0,0 0 0,1 0 0,-1 0 0,0 0 0,0 1 0,0-1 0,0 0 0,0 0 0,1 0 0,-1 0 0,0 0 0,0 0 0,0 0 0,0 0 0,0 0 0,0 1 0,0-1 0,0 0 0,0 0 0,1 0 0,-1 0 0,0 0 0,0 1 0,0-1 0,0 0 0,0 0 0,0 0 0,0 0 0,0 0 0,0 1 0,0-1 0,0 0 0,0 0 0,0 0 0,0 0 0,0 0 0,0 1 0,0-1 0,0 0 0,0 0 0,-1 0 0,1 0 0,0 0 0,0 0 0,0 1 0,0-1 0,0 0 0,0 0 0,0 0 0,0 0 0,-1 0 0,1 0 0,0 0 0,0 0 0,0 1 0,0-1 0,0 0 0,0 0 0,-1 0 0,1 0 0,0 0 0,-42 37 0,-72 38 0,-3-4 0,-2-6 0,-4-5 0,-2-6 0,-138 41 0,236-87 0,-42 13 0,64-20 0,1 0 0,-1 0 0,0-1 0,0 1 0,1-1 0,-1 0 0,0-1 0,0 1 0,1-1 0,-9-2 0,12 3 0,1 0 0,-1-1 0,0 1 0,0-1 0,0 1 0,1-1 0,-1 1 0,0-1 0,1 0 0,-1 1 0,0-1 0,1 0 0,-1 1 0,1-1 0,-1 0 0,1 0 0,-1 0 0,1 1 0,0-1 0,-1 0 0,1 0 0,0 0 0,0 0 0,0 0 0,0 0 0,0 0 0,-1 0 0,2 0 0,-1 1 0,0-1 0,0 0 0,0 0 0,0 0 0,0 0 0,1 0 0,-1 0 0,1-1 0,21-34 0,5 7 0,2 2 0,1 1 0,0 1 0,2 2 0,41-23 0,-35 21 0,55-35 0,170-82 0,-253 137 0,0 1 0,0 0 0,1 1 0,10-2 0,-21 5 0,0 0 0,1 0 0,-1-1 0,0 1 0,1 0 0,-1 0 0,0 0 0,1 0 0,-1 0 0,0 0 0,1 0 0,-1-1 0,0 1 0,1 0 0,-1 0 0,0 0 0,1 0 0,-1 0 0,0 1 0,1-1 0,-1 0 0,0 0 0,1 0 0,-1 0 0,0 0 0,1 0 0,-1 0 0,0 1 0,1-1 0,-1 0 0,0 0 0,0 0 0,1 1 0,-1-1 0,0 0 0,0 1 0,1-1 0,-1 0 0,0 0 0,0 1 0,0-1 0,0 0 0,1 1 0,-1-1 0,0 0 0,0 1 0,0-1 0,0 0 0,0 1 0,0-1 0,0 0 0,0 1 0,0-1 0,0 0 0,0 1 0,0-1 0,0 0 0,0 1 0,0-1 0,-1 0 0,1 1 0,0-1 0,0 1 0,-7 8 0,0-1 0,-1 1 0,0-1 0,0-1 0,0 1 0,-1-1 0,0-1 0,-12 6 0,4 0 0,-184 115 0,-380 177 0,537-284 0,32-19 0,22-12 0,25-16 0,-14 15 0,21-15 0,80-38 0,-122 65 0,0 0 0,1-1 0,-1 1 0,0 0 0,0 0 0,0-1 0,1 1 0,-1 0 0,0 0 0,1 0 0,-1-1 0,0 1 0,1 0 0,-1 0 0,0 0 0,1 0 0,-1-1 0,0 1 0,1 0 0,-1 0 0,0 0 0,1 0 0,-1 0 0,1 0 0,-1 0 0,0 0 0,1 0 0,-1 0 0,0 0 0,1 1 0,-1-1 0,0 0 0,1 0 0,-1 0 0,0 0 0,1 1 0,-1-1 0,0 0 0,1 0 0,-1 0 0,0 1 0,0-1 0,1 1 0,-13 15 0,-30 23 0,42-38 0,-141 105 0,178-136 0,1 2 0,1 1 0,2 2 0,0 2 0,75-30 0,-115 52 0,0 0 0,0 1 0,0-1 0,0 1 0,0-1 0,0 1 0,0 0 0,0-1 0,0 1 0,1 0 0,-1 0 0,0 0 0,0 0 0,0 0 0,0 0 0,0 0 0,1 0 0,-1 0 0,0 0 0,0 0 0,0 1 0,0-1 0,0 1 0,0-1 0,0 1 0,0-1 0,1 1 0,-2 1 0,0-1 0,0 1 0,0-1 0,0 1 0,0-1 0,-1 1 0,1-1 0,0 0 0,-1 1 0,1-1 0,-1 0 0,0 1 0,1-1 0,-1 0 0,0 0 0,0 1 0,-1 0 0,-48 55 0,-89 65 0,163-140 0,0 2 0,1 0 0,34-15 0,100-40 0,-158 71 0,10-5 0,0 1 0,0 1 0,19-3 0,-29 5 0,0 1 0,0 0 0,0-1 0,0 1 0,0 0 0,0 0 0,0 0 0,0 0 0,0 0 0,0 0 0,0 0 0,0 0 0,0 0 0,0 0 0,1 0 0,-1 1 0,0-1 0,0 1 0,-1-1 0,1 0 0,0 1 0,0 0 0,0-1 0,0 1 0,0-1 0,0 1 0,-1 0 0,1 0 0,0-1 0,0 1 0,-1 0 0,1 0 0,-1 0 0,1 0 0,-1 0 0,1 0 0,-1 0 0,0 0 0,1 0 0,-1 0 0,0 0 0,0 0 0,0 0 0,0 0 0,0 0 0,0 0 0,0 0 0,0 0 0,0 0 0,0 0 0,0 0 0,-1 0 0,1 0 0,-1 2 0,-4 10 0,0 0 0,-1 0 0,-1 0 0,0-1 0,0 0 0,-1 0 0,-15 16 0,-76 75 0,78-83 0,-1 2 0,11-10 0,0 0 0,-1-1 0,0-1 0,0 0 0,-2-1 0,-16 10 0,55-46 0,18-10 0,103-82 0,-142 119 0,-13 11 0,-20 16 0,-21 10 0,-74 43 0,94-64 0,-1 0 0,0-2 0,-1-2 0,-40 11 0,70-22 0,0 0 0,0-1 0,0 0 0,-1 1 0,1-1 0,0 0 0,0 0 0,0 0 0,0 0 0,-1-1 0,1 1 0,-3-1 0,4 0 0,1 1 0,-1-1 0,0 0 0,0 1 0,1-1 0,-1 0 0,0 1 0,1-1 0,-1 0 0,1 0 0,-1 1 0,1-1 0,-1 0 0,1 0 0,-1 0 0,1 0 0,0 0 0,0 0 0,-1 0 0,1 0 0,0 0 0,0 0 0,0 1 0,0-1 0,0-2 0,0 2 0,0 0 0,0 0 0,0 0 0,0 1 0,-1-1 0,1 0 0,0 0 0,-1 0 0,1 1 0,0-1 0,-1 0 0,1 0 0,-1 1 0,1-1 0,-1 0 0,1 1 0,-1-1 0,0 1 0,1-1 0,-1 1 0,0-1 0,1 1 0,-1-1 0,0 1 0,0 0 0,1-1 0,-1 1 0,0 0 0,0 0 0,0-1 0,0 1 0,1 0 0,-1 0 0,0 0 0,0 0 0,0 0 0,-1 0 0,-36 5 0,35-4 0,-65 17 0,51-12 0,-1-1 0,0-1 0,0 0 0,-24 1 0,42-5 0,-1 0 0,1 0 0,0 0 0,-1 0 0,1 0 0,0 0 0,-1 0 0,1 0 0,0 0 0,-1 0 0,1 0 0,0 0 0,-1 0 0,1 0 0,0 0 0,-1 0 0,1 0 0,0 0 0,-1-1 0,1 1 0,0 0 0,0 0 0,-1 0 0,1-1 0,0 1 0,-1 0 0,1 0 0,0-1 0,0 1 0,0 0 0,-1 0 0,1-1 0,0 1 0,0 0 0,0-1 0,0 1 0,0 0 0,-1-1 0,1 1 0,0 0 0,0-1 0,0 1 0,0-1 0,10-16 0,25-18 0,45-26 0,3 3 0,2 4 0,175-81 0,-245 128 0,-10 4 0,0 0 0,1 1 0,-1-1 0,0 1 0,1 0 0,0 0 0,-1 1 0,1-1 0,0 1 0,0 1 0,0-1 0,8 1 0,-14 1 0,0-1 0,0 0 0,1 1 0,-1-1 0,0 1 0,0-1 0,0 1 0,1-1 0,-1 1 0,0-1 0,0 1 0,0-1 0,0 1 0,0-1 0,0 1 0,0-1 0,0 1 0,0-1 0,0 1 0,0-1 0,-1 1 0,1-1 0,0 1 0,0-1 0,0 1 0,-1-1 0,1 1 0,0-1 0,-1 0 0,1 1 0,0-1 0,-1 1 0,1-1 0,0 0 0,-1 1 0,1-1 0,-1 0 0,1 0 0,-1 1 0,-17 18 0,0 0 0,-1-2 0,-39 29 0,-76 41 0,107-70 0,10-6 0,-20 13 0,0-1 0,-2-3 0,0 0 0,-42 13 0,78-32 0,1 0 0,-1 0 0,0-1 0,1 1 0,-1-1 0,0 1 0,1-1 0,-1 0 0,0 0 0,1 0 0,-1 0 0,0 0 0,0-1 0,1 1 0,-1-1 0,1 0 0,-1 0 0,0 0 0,1 0 0,-5-3 0,7 3 0,-1 1 0,0-1 0,1 0 0,-1 1 0,1-1 0,0 0 0,-1 0 0,1 0 0,0 0 0,-1 1 0,1-1 0,0 0 0,0 0 0,0 0 0,0 0 0,0 0 0,0 0 0,0 0 0,0 1 0,0-1 0,0 0 0,1-2 0,0 0 0,0 0 0,1 0 0,-1 1 0,1-1 0,0 0 0,0 1 0,0-1 0,0 1 0,4-4 0,18-17 0,2 1 0,1 1 0,1 2 0,0 0 0,2 2 0,34-15 0,-55 30 0,-9 5 0,-14 14 0,-26 20 0,21-21 0,-23 18 0,37-30 0,23-21 0,49-41 0,2 2 0,122-73 0,-173 122 0,-20 14 0,-26 21 0,-49 26 0,-2-2 0,-123 58 0,195-106 0,-2 0 0,0 1 0,0-1 0,0 0 0,-1-1 0,1 0 0,-1-1 0,-13 2 0,22-4 0,1 1 0,-1-1 0,1 0 0,-1 0 0,1 0 0,-1 0 0,1 0 0,-1-1 0,1 1 0,-1 0 0,1 0 0,-1 0 0,1 0 0,-1 0 0,1-1 0,-1 1 0,1 0 0,-1-1 0,1 1 0,-1 0 0,1-1 0,-1 1 0,1 0 0,0-1 0,-1 1 0,1-1 0,0 1 0,-1-1 0,1 1 0,0 0 0,0-1 0,-1 1 0,1-2 0,5-19 0,20-17 0,-8 15 0,0 1 0,2 1 0,1 0 0,0 2 0,1 1 0,2 0 0,42-26 0,-113 96 0,34-41 0,0-1 0,-27 14 0,41-24 0,0 0 0,0 0 0,0 0 0,0 1 0,0-1 0,0 0 0,-1 0 0,1 0 0,0 0 0,0 0 0,0 0 0,0 0 0,0 1 0,0-1 0,0 0 0,-1 0 0,1 0 0,0 0 0,0 0 0,0 0 0,0 0 0,0 0 0,0 0 0,-1 0 0,1 0 0,0 0 0,0 0 0,0 0 0,0 0 0,0 0 0,-1 0 0,1 0 0,0 0 0,0 0 0,0 0 0,0 0 0,0 0 0,-1 0 0,1 0 0,0 0 0,0-1 0,0 1 0,0 0 0,0 0 0,0 0 0,0 0 0,-1 0 0,1 0 0,0 0 0,0 0 0,0-1 0,0 1 0,0 0 0,0 0 0,0 0 0,0 0 0,0 0 0,0-1 0,0 1 0,0 0 0,0 0 0,0 0 0,0 0 0,0 0 0,0-1 0,0 1 0,7-14 0,14-14 0,-11 20 0,-11 8 0,-20 22 0,-39 33 0,-39 17 0,111-81 0,1 1 0,1 0 0,-1 1 0,1 0 0,0 1 0,24-6 0,-38 12 0,0 0 0,1 0 0,-1 0 0,0 0 0,1 0 0,-1 0 0,0 0 0,1 0 0,-1 0 0,0 0 0,1 0 0,-1 1 0,0-1 0,0 0 0,1 0 0,-1 0 0,0 0 0,1 1 0,-1-1 0,0 0 0,0 0 0,0 1 0,1-1 0,-1 0 0,0 0 0,0 1 0,0-1 0,1 0 0,-1 0 0,0 1 0,0-1 0,0 0 0,0 1 0,0-1 0,0 0 0,0 1 0,0-1 0,0 0 0,0 1 0,0-1 0,0 0 0,0 1 0,0-1 0,0 0 0,0 0 0,0 1 0,0-1 0,0 0 0,0 1 0,-1-1 0,1 0 0,0 1 0,0-1 0,0 0 0,-1 0 0,1 1 0,0-1 0,0 0 0,0 0 0,-1 0 0,1 1 0,-1-1 0,-11 21 0,-9 3 0,16-20 0,1 0 0,-1 1 0,1 0 0,0-1 0,1 2 0,-1-1 0,1 0 0,0 1 0,-3 6 0,31-23 0,-19 8 0,175-88 0,-156 81 0,-1 2 0,1 0 0,0 1 0,0 2 0,48-5 0,-70 10 0,-1-1 0,1 1 0,0 0 0,-1 0 0,1 0 0,-1 0 0,1 0 0,0 1 0,-1-1 0,1 1 0,-1-1 0,1 1 0,-1 0 0,1 0 0,-1 1 0,1-1 0,-1 0 0,0 1 0,0-1 0,2 3 0,-3-2 0,-1 0 0,1 0 0,-1 0 0,0 0 0,1 0 0,-1 0 0,0 0 0,-1 1 0,1-1 0,0 0 0,-1 0 0,1 0 0,-1 0 0,1 0 0,-1 0 0,0 0 0,0 0 0,0 0 0,0 0 0,0-1 0,0 1 0,-1 0 0,1-1 0,-1 1 0,-2 2 0,-23 27 0,-1 0 0,-2-2 0,-1-2 0,-1 0 0,-2-2 0,-58 33 0,65-48 0,37-25 0,35-26 0,-17 16 0,2 2 0,0 2 0,2 0 0,0 2 0,52-22 0,-66 40 0,-17 13 0,-19 19 0,-113 107 0,164-172 0,2 2 0,0 2 0,2 1 0,2 2 0,0 1 0,2 2 0,0 2 0,57-21 0,-96 42 0,45-10 0,-46 11 0,0 0 0,0 0 0,0 0 0,0-1 0,0 1 0,-1 0 0,1 0 0,0 0 0,0 1 0,0-1 0,0 0 0,0 0 0,0 0 0,0 1 0,0-1 0,-1 0 0,1 1 0,0-1 0,0 1 0,0-1 0,-1 1 0,1-1 0,0 1 0,-1 0 0,1-1 0,0 1 0,-1 0 0,1-1 0,-1 1 0,1 0 0,-1 0 0,1 0 0,-1-1 0,0 1 0,1 0 0,-1 0 0,0 0 0,0 0 0,0 0 0,0 0 0,0 0 0,0 0 0,0-1 0,0 1 0,0 1 0,-1 5 0,-1-1 0,1 0 0,-2 1 0,1-1 0,-1 0 0,1 0 0,-1-1 0,-1 1 0,-5 7 0,-44 49 0,41-49 0,-10 12 0,0-1 0,-2-1 0,-1-1 0,-47 33 0,72-55 0,0 0 0,0 1 0,0-1 0,-1 0 0,1 1 0,0-1 0,-1 0 0,1 0 0,0 1 0,-1-1 0,1 0 0,0 0 0,-1 0 0,1 1 0,0-1 0,-1 0 0,1 0 0,0 0 0,-1 0 0,1 0 0,-1 0 0,1 0 0,0 0 0,-1 0 0,1 0 0,-1 0 0,1 0 0,0 0 0,-1 0 0,1 0 0,-1 0 0,1 0 0,0 0 0,-1-1 0,1 1 0,0 0 0,-1-1 0,8-15 0,22-22 0,0 6 0,59-50 0,-75 70 0,1 2 0,1-1 0,0 2 0,0 0 0,1 1 0,0 0 0,18-5 0,-33 12 0,-1 1 0,0 0 0,1 0 0,-1-1 0,0 1 0,1 0 0,-1 0 0,1 0 0,-1 0 0,0 0 0,1-1 0,-1 1 0,1 0 0,-1 0 0,1 0 0,-1 0 0,0 0 0,1 0 0,-1 0 0,1 0 0,-1 0 0,0 1 0,1-1 0,-1 0 0,1 0 0,-1 0 0,0 0 0,1 1 0,-1-1 0,0 0 0,1 0 0,-1 1 0,0-1 0,1 0 0,-1 1 0,-8 13 0,-23 15 0,-8 1 0,-1-1 0,-85 43 0,124-71 0,1-1 0,-1 1 0,1-1 0,-1 0 0,1 1 0,-1-1 0,1 0 0,-1 1 0,1-1 0,-1 0 0,0 0 0,1 0 0,-1 1 0,1-1 0,-1 0 0,0 0 0,1 0 0,-1 0 0,0 0 0,1 0 0,-1 0 0,0 0 0,1 0 0,-1 0 0,1-1 0,-1 1 0,-1 0 0,11-16 0,30-22 0,35-27 0,3 4 0,3 4 0,2 2 0,2 5 0,159-70 0,-234 117 0,-4 0 0,0 0 0,1 1 0,0 0 0,-1 0 0,1 0 0,0 0 0,0 1 0,0 0 0,0 1 0,0-1 0,0 1 0,0 0 0,9 2 0,-15-2 0,1 0 0,0 1 0,-1 0 0,1-1 0,-1 1 0,1-1 0,0 1 0,-1 0 0,0-1 0,1 1 0,-1 0 0,1 0 0,-1-1 0,0 1 0,1 0 0,-1 0 0,0 0 0,0-1 0,0 1 0,0 0 0,0 0 0,0 0 0,0 0 0,0-1 0,0 1 0,0 0 0,0 0 0,0 0 0,-1-1 0,1 1 0,0 0 0,0 0 0,-1 0 0,1-1 0,-1 1 0,1 0 0,-1-1 0,1 1 0,-1 0 0,0 0 0,-24 32 0,-7-1 0,-2 0 0,-1-3 0,-72 48 0,-127 58 0,218-126 0,13-7 0,-1 1 0,0 0 0,0-1 0,-1 0 0,1 0 0,0 0 0,-1 0 0,1-1 0,-1 1 0,1-1 0,-1 0 0,0-1 0,0 1 0,-6-1 0,10-1 0,1 1 0,-1-1 0,1 1 0,-1-1 0,1 0 0,0 1 0,-1-1 0,1 0 0,0 0 0,0 1 0,-1-1 0,1 0 0,0 1 0,0-1 0,0 0 0,0 0 0,0 1 0,0-1 0,0 0 0,0 0 0,0 1 0,1-1 0,-1 0 0,0 0 0,0 1 0,1-1 0,-1 0 0,0 1 0,1-1 0,-1 0 0,1 1 0,-1-1 0,0 1 0,2-2 0,17-26 0,-18 27 0,27-31 0,1 1 0,2 2 0,0 1 0,2 2 0,1 1 0,2 1 0,0 3 0,1 0 0,1 3 0,0 1 0,76-23 0,-110 40 0,58-13 0,-36 18 0,-26-5 0,1 1 0,-1-1 0,1 0 0,-1 1 0,1 0 0,-1-1 0,0 1 0,1-1 0,-1 1 0,0-1 0,1 1 0,-1 0 0,0-1 0,0 1 0,0 0 0,1-1 0,-1 1 0,0 0 0,0-1 0,0 1 0,0 0 0,0 0 0,0-1 0,-1 1 0,1 0 0,0-1 0,0 1 0,0-1 0,-1 1 0,1 0 0,0-1 0,-1 2 0,-6 9 0,0 0 0,-1-1 0,0 1 0,-1-1 0,0-1 0,0 0 0,-1 0 0,0-1 0,-12 7 0,8-4 0,-121 85 0,-4-6 0,-4-6 0,-181 77 0,287-143 0,-45 20 0,75-36 0,1 1 0,-1-1 0,0 0 0,0 0 0,1-1 0,-1 0 0,0 0 0,-10-1 0,16 0 0,1 0 0,0 0 0,-1 0 0,1 0 0,0 0 0,-1 0 0,1 0 0,0 0 0,0 0 0,-1-1 0,1 1 0,0 0 0,-1 0 0,1 0 0,0 0 0,0 0 0,-1-1 0,1 1 0,0 0 0,0 0 0,-1 0 0,1-1 0,0 1 0,0 0 0,0 0 0,0-1 0,-1 1 0,1 0 0,0-1 0,0 1 0,0 0 0,0-1 0,0 1 0,0 0 0,0 0 0,0-1 0,0 1 0,0-1 0,10-17 0,16-8 0,2 1 0,1 1 0,0 2 0,49-28 0,-74 47 0,185-112 0,5 9 0,314-125 0,-507 231 0,42-18 0,1 3 0,60-13 0,-69 28 0,-34 0 0,0 0 0,0 1 0,0-1 0,0 0 0,0 1 0,0-1 0,-1 1 0,1-1 0,0 1 0,0-1 0,0 1 0,-1 0 0,1-1 0,0 1 0,-1 0 0,1 0 0,-1-1 0,1 1 0,-1 0 0,1 2 0,0 0 0,-1 0 0,0 1 0,0-1 0,-1 0 0,1 0 0,-1 1 0,0-1 0,0 0 0,0 0 0,0 0 0,0 0 0,-1 0 0,1 0 0,-1 0 0,0 0 0,0-1 0,0 1 0,-2 2 0,-21 26 0,-2-1 0,-1-1 0,-52 42 0,-110 70 0,176-131 0,-157 106 0,-267 138 0,379-230 0,59-24 0,1 0 0,-1-1 0,0 1 0,0 0 0,0 0 0,1 0 0,-1-1 0,0 1 0,0 0 0,0-1 0,0 1 0,1 0 0,-1 0 0,0-1 0,0 1 0,0 0 0,0-1 0,0 1 0,0 0 0,0 0 0,0-1 0,0 1 0,0 0 0,0-1 0,0 1 0,0 0 0,0-1 0,0 1 0,0 0 0,0-1 0,-1 1 0,1 0 0,0 0 0,0-1 0,0 1 0,0 0 0,-1 0 0,1-1 0,0 1 0,0 0 0,0 0 0,-1 0 0,1-1 0,0 1 0,0 0 0,-1 0 0,1 0 0,0 0 0,-1 0 0,1-1 0,0 1 0,0 0 0,-1 0 0,1 0 0,0 0 0,-1 0 0,1 0 0,0 0 0,-1 0 0,1 0 0,0 0 0,-1 0 0,1 0 0,0 0 0,0 1 0,-1-1 0,1 0 0,-1 0 0,11-13 0,0 0 0,0 0 0,1 1 0,1 1 0,0-1 0,18-11 0,-10 7 0,96-74 0,4 5 0,4 5 0,3 6 0,3 6 0,250-93 0,-354 151 0,-8 3 0,0 0 0,0 1 0,0 1 0,31-4 0,-49 9 0,0 0 0,1 0 0,-1 0 0,0-1 0,1 1 0,-1 0 0,1 0 0,-1 0 0,0 0 0,1 0 0,-1 0 0,1 0 0,-1 0 0,0 0 0,1 0 0,-1 0 0,1 0 0,-1 0 0,0 0 0,1 0 0,-1 0 0,0 1 0,1-1 0,-1 0 0,1 0 0,-1 0 0,0 0 0,1 1 0,-1-1 0,0 0 0,0 1 0,1-1 0,-1 0 0,0 0 0,0 1 0,1-1 0,-1 0 0,0 1 0,0-1 0,0 1 0,1-1 0,-1 0 0,0 1 0,0-1 0,0 0 0,0 1 0,0-1 0,0 1 0,0-1 0,0 0 0,0 1 0,0-1 0,0 1 0,0-1 0,0 0 0,0 1 0,-1-1 0,1 1 0,-8 9 0,0 0 0,0-1 0,-1 0 0,0-1 0,-1 0 0,1 0 0,-2-1 0,-21 11 0,4 1 0,-94 55 0,-3-5 0,-182 72 0,-282 67 0,546-194 0,5-1 0,0-2 0,-55 8 0,91-18 0,0-1 0,0 0 0,0 0 0,0 0 0,0 0 0,0 0 0,0 0 0,0 0 0,0 0 0,0-1 0,0 1 0,0-1 0,1 0 0,-1 1 0,-3-3 0,4 2 0,1 0 0,-1 0 0,1 0 0,-1 0 0,1 0 0,0 0 0,0 0 0,-1-1 0,1 1 0,0 0 0,0 0 0,0 0 0,0 0 0,0 0 0,1 0 0,-1-1 0,0 1 0,0 0 0,1 0 0,-1 0 0,1 0 0,-1 0 0,1 0 0,-1 0 0,1 0 0,0 0 0,-1 0 0,1 0 0,1 0 0,17-25 0,1 2 0,2 1 0,0 0 0,44-33 0,-47 40 0,130-106 0,4 8 0,225-128 0,-265 180 0,4 4 0,1 6 0,3 5 0,179-44 0,-215 75 0,-83 16 0,0-1 0,0 1 0,-1 0 0,1-1 0,0 1 0,0 0 0,0 0 0,-1 1 0,1-1 0,0 0 0,0 0 0,0 1 0,-1-1 0,1 1 0,0 0 0,-1-1 0,1 1 0,0 0 0,-1 0 0,3 2 0,-4-1 0,0-1 0,0 1 0,0 0 0,0 0 0,-1 0 0,1-1 0,0 1 0,-1 0 0,1 0 0,-1-1 0,0 1 0,0 0 0,1-1 0,-1 1 0,0-1 0,0 1 0,-1-1 0,1 1 0,0-1 0,0 0 0,-1 0 0,-2 2 0,-36 36 0,-2-2 0,-2-2 0,-49 30 0,81-57 0,-225 146-471,-287 138-1,-279 79-471,739-344 938,-107 47-79,-223 64 0,385-135 84,-1-1 0,1 1 0,-1-2 0,0 1 0,-16-1 0,26-1 0,-1 0 0,0 0 0,1 0 0,-1 0 0,0 0 0,1-1 0,-1 1 0,0 0 0,1 0 0,-1 0 0,0-1 0,1 1 0,-1-1 0,1 1 0,-1 0 0,0-1 0,1 1 0,-1-1 0,1 1 0,0-1 0,-1 1 0,1-1 0,-1 1 0,1-1 0,0 0 0,-1 1 0,1-1 0,0 0 0,0 1 0,-1-1 0,1 0 0,0 1 0,0-1 0,0 0 0,0 1 0,0-1 0,0 0 0,0 1 0,0-1 0,0 0 0,0 1 0,1-1 0,-1 0 0,0 1 0,0-1 0,1 0 0,-1 0 0,8-14 13,0 0 0,1 1 0,1 0 0,0 0 0,0 1 0,1 1 0,23-21 0,-14 13 195,120-117 229,6 5-1,5 7 1,245-155 0,-371 265-437,46-21 0,-69 35 0,1 0 0,-1 0 0,1 0 0,0 0 0,-1 0 0,1 0 0,0 1 0,-1 0 0,1-1 0,0 1 0,0 0 0,0 0 0,-1 0 0,1 1 0,0-1 0,4 2 0,-6-1 0,0-1 0,-1 1 0,1-1 0,-1 1 0,1-1 0,-1 1 0,1-1 0,-1 1 0,1 0 0,-1-1 0,1 1 0,-1 0 0,0 0 0,1-1 0,-1 1 0,0 0 0,0 0 0,0-1 0,0 1 0,0 0 0,1 1 0,-9 28 0,-2-8 0,-2 0 0,-1 0 0,-1-1 0,0-1 0,-20 21 0,-97 93 0,100-103 0,-74 69 0,-4-5 0,-135 89 0,195-154 0,41-29 0,12-12 0,21-21 0,1 1 0,2 1 0,0 2 0,61-47 0,-45 39 0,129-107 0,6 9 0,6 7 0,208-105 0,-373 221 0,30-14 0,-47 24 0,-1-1 0,1 1 0,-1 1 0,1-1 0,0 0 0,0 1 0,-1-1 0,1 1 0,0 0 0,0 0 0,-1 0 0,1 0 0,0 0 0,3 2 0,-6-2 0,1 0 0,-1 1 0,1-1 0,-1 1 0,1-1 0,-1 1 0,1-1 0,-1 1 0,1 0 0,-1-1 0,0 1 0,1-1 0,-1 1 0,0 0 0,0-1 0,1 1 0,-1 0 0,0-1 0,0 1 0,0 0 0,0 0 0,0-1 0,0 1 0,0 0 0,0-1 0,0 1 0,0 0 0,-1-1 0,1 1 0,0 0 0,0-1 0,0 1 0,-1 0 0,1-1 0,-1 2 0,-5 13 0,-1 0 0,0-1 0,-1 0 0,-1 0 0,-19 23 0,-63 63 0,69-78 0,-89 87 0,-4-4 0,-193 134 0,254-206 0,38-31 0,15-12 0,21-20 0,47-45 0,3 4 0,85-68 0,-94 85 0,222-171 0,-231 192 0,-37 30 0,-17 11 0,-26 24 0,-59 42 0,-3-3 0,-119 70 0,-213 97 0,361-206 0,-27 15 0,-2-4 0,-114 38 0,199-79 0,1-1 0,-1 1 0,0-1 0,0 0 0,0-1 0,0 1 0,-8-1 0,12 0 0,1 0 0,-1 0 0,1-1 0,0 1 0,-1 0 0,1 0 0,-1 0 0,1 0 0,0-1 0,-1 1 0,1 0 0,0 0 0,-1-1 0,1 1 0,0 0 0,-1 0 0,1-1 0,0 1 0,0 0 0,-1-1 0,1 1 0,0-1 0,0 1 0,0 0 0,0-1 0,-1 1 0,1 0 0,0-1 0,0 1 0,0-1 0,0 0 0,10-23 0,10-3 0,2 1 0,0 1 0,2 1 0,30-24 0,-36 33 0,447-363 0,-324 279 0,225-119 0,-337 203 0,44-22 0,-67 35 0,0-1 0,0 1 0,1 0 0,-1 1 0,0 0 0,1 0 0,-1 0 0,12 1 0,-17-1 0,-1 1 0,1 1 0,-1-1 0,1 0 0,-1 0 0,1 0 0,0 0 0,-1 0 0,1 0 0,-1 1 0,1-1 0,-1 0 0,1 0 0,-1 1 0,1-1 0,-1 0 0,1 1 0,-1-1 0,0 1 0,1-1 0,-1 1 0,1-1 0,-1 0 0,0 1 0,1-1 0,-1 1 0,0-1 0,0 1 0,0 0 0,1-1 0,-1 1 0,0-1 0,0 1 0,0-1 0,0 1 0,0 0 0,0-1 0,0 1 0,0-1 0,0 1 0,0-1 0,0 1 0,0 0 0,-1-1 0,1 1 0,0-1 0,0 1 0,-1 0 0,-6 11 0,0-1 0,-1 1 0,0-2 0,0 1 0,-1-1 0,-1 0 0,0-1 0,-19 14 0,16-12 0,-93 77 0,-4-5 0,-3-5 0,-226 116 0,286-172 0,52-21 0,0-1 0,0 1 0,0-1 0,0 0 0,0 1 0,0-1 0,0 0 0,0 0 0,0 0 0,0 1 0,0-1 0,0 0 0,0-1 0,0 1 0,0 0 0,0 0 0,0 0 0,-1-1 0,5-11 0,26-20 0,6 4 0,1 0 0,1 3 0,1 1 0,2 2 0,81-33 0,-119 54 0,0 0 0,0 0 0,0 0 0,1 0 0,-1 1 0,0-1 0,0 1 0,0 0 0,1-1 0,-1 1 0,0 0 0,1 0 0,-1 1 0,0-1 0,0 0 0,1 1 0,-1-1 0,0 1 0,2 1 0,-3-1 0,0 0 0,0 0 0,0 0 0,-1 0 0,1 0 0,0 0 0,-1 1 0,1-1 0,-1 0 0,0 0 0,1 1 0,-1-1 0,0 0 0,0 1 0,0-1 0,1 0 0,-2 0 0,1 1 0,0-1 0,0 0 0,0 1 0,0-1 0,-2 2 0,-2 10 0,0 0 0,-1-1 0,-1 0 0,0 0 0,-10 14 0,-14 15 0,-1-1 0,-2-1 0,-1-2 0,-53 44 0,-166 115 0,225-177 0,28-20 0,0 1 0,0 0 0,0 0 0,0 0 0,0 0 0,0 0 0,0 0 0,0 0 0,0 0 0,0 0 0,0 0 0,0 0 0,0 0 0,0 0 0,0 0 0,0-1 0,0 1 0,0 0 0,0 0 0,0 0 0,-1 0 0,1 0 0,0 0 0,0 0 0,0 0 0,0 0 0,0 0 0,0 0 0,0 0 0,0 0 0,0 0 0,0 0 0,0 0 0,0 0 0,0 0 0,0 0 0,-1 0 0,1 0 0,0 0 0,0 0 0,0 0 0,0 0 0,16-17 0,63-54 0,105-73 0,107-56 0,-259 179 0,204-136 0,368-180 0,-549 316 0,-54 21 0,-1 0 0,0 0 0,1 0 0,-1 0 0,0 0 0,1 0 0,-1 0 0,1 0 0,-1 0 0,0 0 0,1 0 0,-1 0 0,0 0 0,1 0 0,-1 0 0,0 0 0,1 0 0,-1 1 0,1-1 0,-1 0 0,0 0 0,0 0 0,1 1 0,-1-1 0,0 0 0,1 0 0,-1 1 0,0-1 0,0 0 0,0 1 0,1-1 0,-1 0 0,0 0 0,0 1 0,0-1 0,0 1 0,1-1 0,-1 0 0,0 1 0,0-1 0,0 0 0,0 1 0,0-1 0,0 0 0,0 1 0,0-1 0,0 1 0,0-1 0,0 0 0,-1 1 0,1-1 0,0 0 0,0 1 0,0-1 0,0 0 0,0 1 0,-1-1 0,1 0 0,0 1 0,0-1 0,-1 0 0,1 0 0,0 1 0,0-1 0,-1 0 0,1 0 0,0 1 0,-1-1 0,-16 22 0,-1-1 0,-1-1 0,-1 0 0,-38 29 0,50-42 0,-135 105 0,-4-6 0,-5-6 0,-4-7 0,-5-7 0,-213 83 0,315-145 0,0-3 0,-113 25 0,166-45 0,0-1 0,1 1 0,-1-1 0,0 0 0,0 0 0,1-1 0,-9-1 0,13 2 0,-1-1 0,0 1 0,1-1 0,-1 1 0,1-1 0,-1 0 0,1 0 0,0 0 0,-1 0 0,1 0 0,0 0 0,0 0 0,-1 0 0,1 0 0,0 0 0,0-1 0,0 1 0,1 0 0,-2-3 0,1 2 0,0 0 0,1 0 0,0-1 0,-1 1 0,1 0 0,0-1 0,0 1 0,0-1 0,0 1 0,0 0 0,1-1 0,-1 1 0,1 0 0,0-3 0,2-3 0,1 0 0,-1 1 0,1-1 0,9-13 0,20-22 0,2 2 0,77-74 0,102-65 0,-185 156 0,446-329 0,-402 309 0,-60 41 0,-16 12 0,-12 8 0,0-1 0,-2-1 0,0 0 0,0-2 0,-32 20 0,15-10 0,-156 101 0,-5-8 0,-226 98 0,349-186 0,58-28 0,15-10 0,11-5 0,0 0 0,1 1 0,0 0 0,1 1 0,24-17 0,-22 16 0,155-117 0,306-179 0,-449 292 0,-12 8 0,1 0 0,-1 1 0,2 1 0,-1 0 0,23-6 0,-40 14 0,0 0 0,1 0 0,-1-1 0,0 1 0,1 0 0,-1 0 0,1 0 0,-1 0 0,0 0 0,1 0 0,-1-1 0,1 1 0,-1 0 0,0 0 0,1 0 0,-1 0 0,1 1 0,-1-1 0,0 0 0,1 0 0,-1 0 0,1 0 0,-1 0 0,0 0 0,1 1 0,-1-1 0,0 0 0,1 0 0,-1 1 0,0-1 0,1 0 0,-1 0 0,0 1 0,0-1 0,1 0 0,-1 1 0,0-1 0,0 0 0,1 1 0,-1-1 0,0 0 0,0 1 0,0-1 0,0 1 0,0-1 0,0 0 0,0 1 0,0-1 0,0 1 0,0-1 0,0 1 0,0-1 0,0 0 0,0 1 0,0-1 0,0 1 0,0-1 0,0 0 0,0 1 0,-1-1 0,1 0 0,0 1 0,0-1 0,-9 14 0,1-1 0,-2-1 0,1 0 0,-2 0 0,1-1 0,-2 0 0,1-1 0,-19 13 0,11-8 0,-98 76 0,-252 148 0,-160 20 0,501-247 0,-43 16 0,66-26 0,0-1 0,0 1 0,0-1 0,0-1 0,0 1 0,0 0 0,0-1 0,0 0 0,0-1 0,-7 0 0,12 1 0,-1 0 0,0-1 0,1 1 0,-1 0 0,0-1 0,1 1 0,-1 0 0,1-1 0,-1 1 0,1-1 0,-1 1 0,1-1 0,-1 1 0,1-1 0,-1 1 0,1-1 0,0 1 0,-1-1 0,1 1 0,0-1 0,0 0 0,-1 1 0,1-1 0,0 0 0,0 1 0,0-1 0,0 0 0,0 1 0,0-1 0,0 0 0,0 1 0,0-1 0,0 0 0,0 1 0,0-1 0,0 0 0,0 1 0,1-1 0,-1 1 0,0-1 0,1 0 0,-1 1 0,1-2 0,7-12 0,1-1 0,0 2 0,1-1 0,0 1 0,2 1 0,-1-1 0,1 2 0,15-11 0,-7 4 0,113-97 0,287-190 0,-224 186 0,219-96 0,-316 169 0,2 4 0,198-53 0,-289 93 0,63-12 0,-67 13 0,-1 1 0,0 0 0,1 0 0,-1 0 0,0 1 0,1-1 0,-1 1 0,0 1 0,0-1 0,8 4 0,-11-4 0,0 0 0,0 0 0,-1 0 0,1 1 0,0-1 0,0 0 0,-1 1 0,1 0 0,-1-1 0,0 1 0,1 0 0,-1 0 0,0 0 0,0 0 0,0 0 0,0 0 0,0 0 0,-1 0 0,1 0 0,-1 0 0,1 3 0,0 2 0,-1 1 0,0-1 0,0 0 0,-1 0 0,-3 14 0,-5 12 0,-1-1 0,-2 0 0,-1 0 0,-2-1 0,-1-1 0,-20 30 0,-131 169 0,161-220 0,-596 665 0,643-708 0,1 1 0,2 2 0,53-28 0,-66 40 0,74-42 0,3 5 0,152-57 0,-185 87 0,1 2 0,1 4 0,0 4 0,129-12 0,-197 27 0,0 1 0,0 0 0,0 0 0,0 1 0,0 0 0,0 0 0,13 5 0,-19-5 0,-1 0 0,0 0 0,1 0 0,-1 1 0,0-1 0,0 1 0,0-1 0,0 1 0,0 0 0,0 0 0,0 0 0,-1 0 0,1 0 0,-1 0 0,1 1 0,-1-1 0,0 0 0,0 1 0,0-1 0,0 1 0,-1-1 0,1 1 0,0-1 0,-1 1 0,0 0 0,0-1 0,0 1 0,0 3 0,-1 9 0,-1-1 0,-1 1 0,0-1 0,-1 1 0,0-1 0,-1-1 0,-1 1 0,0 0 0,-1-1 0,-13 18 0,-15 20 0,-49 53 0,62-77 0,-58 66 0,-5-3 0,-3-4 0,-176 133 0,245-205 0,13-8 0,-1-1 0,1 0 0,-1 0 0,0-1 0,0 0 0,0 0 0,-1 0 0,1-1 0,-1 0 0,-11 2 0,14-10 0,10-9 0,11-7 0,1 0 0,0 1 0,1 1 0,38-31 0,-53 48 0,144-118 0,6 6 0,4 7 0,5 7 0,181-81 0,-244 139 0,-98 41 0,1 0 0,0 0 0,0 1 0,0-1 0,0 1 0,-1-1 0,1 1 0,0-1 0,0 1 0,0 0 0,0 0 0,0 0 0,0 0 0,0 0 0,0 1 0,0-1 0,0 1 0,0-1 0,0 1 0,0-1 0,-1 1 0,4 2 0,-5-1 0,1-1 0,-1 1 0,0 0 0,0 0 0,0 0 0,0 0 0,0 0 0,-1 0 0,1 0 0,-1 0 0,1 0 0,-1 0 0,1-1 0,-1 1 0,0 0 0,0 0 0,0-1 0,0 1 0,0-1 0,0 1 0,-1-1 0,-2 3 0,-25 31 0,-3-2 0,0-1 0,-68 49 0,94-76 0,-121 91-248,-5-7 0,-3-5 0,-4-6-1,-3-6 1,-211 74 0,132-72-124,-3-10-1,-2-10 1,-241 26 0,449-78 372,-47 8 0,-1-3 0,-121-4 0,180-3-3,0-1 0,-1 0 1,1-1-1,0 0 0,0 0 1,-8-3-1,12 3 2,1 1-1,0 0 1,-1-1 0,1 1-1,0-1 1,0 0-1,0 1 1,0-1 0,0 0-1,0 0 1,1 0 0,-1-1-1,-1-3 1,1 1 12,1 0-1,0 0 1,0 0-1,1 0 1,0 0-1,-1 0 1,2 0-1,-1 0 1,1 0-1,-1 0 1,1 0-1,1 0 1,-1 1-1,1-1 1,0 0-1,0 0 1,5-7-1,17-35 296,3 2-1,2 0 1,2 2-1,68-73 0,167-139 995,-248 239-1300,32-29 0,1 2 0,77-49 0,-126 91 0,-1 0 0,0 0 0,1 0 0,-1 0 0,1 0 0,0 0 0,-1 1 0,1-1 0,0 1 0,-1-1 0,1 1 0,0-1 0,0 1 0,3 0 0,-5 0 0,0 1 0,1-1 0,-1 1 0,0 0 0,0-1 0,0 1 0,0-1 0,0 1 0,1-1 0,-1 1 0,0 0 0,0-1 0,0 1 0,-1-1 0,1 1 0,0-1 0,0 1 0,0-1 0,0 1 0,0 0 0,-1-1 0,1 1 0,0-1 0,0 1 0,-1-1 0,1 1 0,0-1 0,-1 1 0,-39 53 0,-19 9 0,-136 111 0,-95 35 0,112-96 0,-318 149 0,335-196 0,152-63 0,-1 0 0,0 0 0,0-1 0,0 0 0,0 0 0,0-1 0,-13-1 0,22 0 0,0 0 0,0 0 0,0 0 0,0-1 0,0 1 0,0 0 0,0-1 0,0 1 0,0-1 0,0 1 0,0-1 0,0 1 0,0-1 0,0 1 0,0-1 0,1 0 0,-1 0 0,0 0 0,0 1 0,1-1 0,-1 0 0,1 0 0,-1 0 0,0 0 0,1 0 0,0 0 0,-1 0 0,1 0 0,0 0 0,-1 0 0,1 0 0,0 0 0,0 0 0,0-1 0,0 1 0,0 0 0,0 0 0,0 0 0,0 0 0,1 0 0,-1 0 0,0 0 0,1 0 0,-1 0 0,1 0 0,-1 0 0,1 0 0,0-1 0,4-8 0,0 1 0,0 0 0,12-15 0,-16 23 0,43-52 0,2 2 0,2 1 0,98-76 0,184-103 0,-313 218 0,-4 2 0,0 0 0,1 1 0,0 1 0,1 0 0,-1 0 0,27-6 0,-41 13 0,1-1 0,0 1 0,-1 0 0,1 0 0,0-1 0,-1 1 0,1 0 0,0 0 0,-1 0 0,1 0 0,0 0 0,0 0 0,-1 0 0,1 0 0,0 0 0,-1 1 0,1-1 0,0 0 0,-1 0 0,1 1 0,0-1 0,-1 0 0,1 1 0,-1-1 0,1 0 0,0 1 0,-1-1 0,1 1 0,-1-1 0,1 1 0,-1-1 0,0 1 0,1 0 0,-1-1 0,0 1 0,1 0 0,-1-1 0,0 1 0,1-1 0,-1 1 0,0 0 0,0 0 0,0-1 0,0 1 0,0 0 0,0-1 0,0 1 0,0 1 0,-14 36 0,1-14 0,-2-1 0,0-1 0,-1 0 0,-2-1 0,-20 20 0,-110 88 0,129-113 0,-125 97 0,-5-5 0,-5-8 0,-316 154 0,365-212 0,102-40 0,-1-1 0,1 0 0,-1 0 0,1 0 0,-1 0 0,1-1 0,-1 0 0,0 1 0,1-1 0,-1 0 0,-5-1 0,9 0 0,-1 1 0,1 0 0,-1-1 0,1 1 0,-1 0 0,0-1 0,1 1 0,-1-1 0,1 1 0,0-1 0,-1 1 0,1-1 0,-1 1 0,1-1 0,0 1 0,-1-1 0,1 1 0,0-1 0,0 0 0,-1 1 0,1-1 0,0 0 0,0 1 0,0-1 0,0 0 0,0 1 0,0-1 0,0 0 0,0 1 0,0-1 0,0 1 0,0-1 0,1 0 0,-1 1 0,0-2 0,4-6 0,0-1 0,0 1 0,1-1 0,0 2 0,0-1 0,13-14 0,39-39 0,120-100 0,85-40 0,-248 190 0,166-120 0,6 7 0,216-106 0,-376 217 0,-15 7 0,0 0 0,0 1 0,0 0 0,1 0 0,0 2 0,-1-1 0,19-2 0,-29 6 0,0 0 0,0 0 0,0 0 0,0 0 0,-1 0 0,1 0 0,0 0 0,0 0 0,0 1 0,0-1 0,0 0 0,-1 0 0,1 1 0,0-1 0,0 1 0,0-1 0,-1 0 0,1 1 0,0-1 0,-1 1 0,1 0 0,0-1 0,-1 1 0,1 0 0,-1-1 0,1 1 0,-1 0 0,1 0 0,-1-1 0,1 1 0,-1 0 0,0 0 0,1 0 0,-1-1 0,0 1 0,0 1 0,-6 34 0,-9-1 0,-1 0 0,-2-1 0,-2 0 0,-27 35 0,23-33 0,-74 95 0,-161 168 0,181-213 0,162-177 0,174-144 0,-203 193 0,1 2 0,2 3 0,1 2 0,124-52 0,-182 87 0,7-4 0,0 1 0,0 0 0,0 0 0,1 1 0,-1 0 0,0 0 0,1 1 0,-1 0 0,1 0 0,0 1 0,12 1 0,-20 0 0,1-1 0,-1 1 0,1 0 0,-1 0 0,0-1 0,1 1 0,-1 0 0,0 0 0,1 0 0,-1 1 0,0-1 0,0 0 0,0 0 0,0 1 0,0-1 0,0 0 0,-1 1 0,1-1 0,0 1 0,-1-1 0,1 1 0,-1 0 0,1-1 0,-1 1 0,0-1 0,0 1 0,1 0 0,-1-1 0,0 1 0,-1 0 0,1-1 0,0 1 0,0 0 0,-1-1 0,1 1 0,-1-1 0,0 2 0,-3 10 0,0-1 0,0 0 0,-10 17 0,12-27 0,-36 64 0,-3-2 0,-3-2 0,-2-2 0,-3-2 0,-91 83 0,76-87 0,32-38 0,23-20 0,11-16 0,4 4 0,0 0 0,1 0 0,1 0 0,1 1 0,15-21 0,64-73 0,-59 76 0,235-254 0,-198 224 0,3 2 0,90-60 0,-150 115 0,0 0 0,0 1 0,0 0 0,17-6 0,-26 11 0,1 0 0,-1-1 0,1 1 0,-1 0 0,0 0 0,1 0 0,-1-1 0,1 1 0,-1 0 0,0 0 0,1 0 0,-1 0 0,1 0 0,-1 0 0,0 0 0,1 0 0,-1 0 0,1 0 0,-1 0 0,1 0 0,-1 0 0,1 0 0,-1 0 0,0 0 0,1 0 0,-1 1 0,1-1 0,-1 0 0,0 0 0,1 1 0,-1-1 0,0 0 0,1 0 0,-1 1 0,0-1 0,1 0 0,-1 1 0,0-1 0,0 0 0,0 1 0,1-1 0,-1 1 0,0-1 0,0 0 0,0 1 0,0-1 0,1 1 0,-1-1 0,0 1 0,0-1 0,0 0 0,0 1 0,0-1 0,0 1 0,0-1 0,0 1 0,-1-1 0,1 0 0,0 1 0,0-1 0,0 1 0,-1 0 0,-6 14 0,0 0 0,-2-1 0,0 1 0,0-1 0,-1-1 0,-1 0 0,-21 19 0,11-8 0,-102 104-365,-274 220 1,212-210-1,-217 120 0,361-233 365,-45 24 0,80-46 0,-1 0 0,0 0 0,-1 0 0,1-1 0,0 0 0,-1 0 0,1-1 0,-14 1 0,20-2 0,0 0 0,0 0 0,1 0 0,-1 0 0,0 0 0,0-1 0,1 1 0,-1 0 0,0 0 0,1-1 0,-1 1 0,0 0 0,1-1 0,-1 1 0,1-1 0,-1 1 0,0-1 0,1 1 0,-1-1 0,1 1 0,-1-1 0,1 0 0,0 1 0,-1-1 0,1 0 0,0 1 0,-1-1 0,1 0 0,0 1 0,0-1 0,-1 0 0,1 0 0,0 1 0,0-1 0,0 0 0,0 0 0,0 1 0,0-1 0,0 0 0,0 1 0,1-1 0,-1 0 0,0 0 0,0 1 0,1-1 0,-1 0 0,0 1 0,1-2 0,8-17 0,0 0 0,1 0 0,1 1 0,1 0 0,0 1 0,24-25 0,-14 14 0,120-142 365,8 6 0,6 7-1,197-153 1,-334 295-365,-1 0 0,0 1 0,1 0 0,1 2 0,39-20 0,-58 31 0,1 1 0,-1-1 0,0 1 0,0-1 0,0 1 0,0 0 0,0 0 0,1 0 0,-1 0 0,0-1 0,0 2 0,0-1 0,0 0 0,1 0 0,-1 0 0,0 0 0,2 1 0,-3 0 0,1-1 0,-1 1 0,1-1 0,-1 1 0,0-1 0,1 1 0,-1-1 0,0 1 0,1-1 0,-1 1 0,0-1 0,0 1 0,0 0 0,1-1 0,-1 1 0,0-1 0,0 1 0,0 0 0,0-1 0,0 1 0,0-1 0,0 1 0,0 1 0,-18 45 0,-26 34 0,-3-2 0,-83 105 0,-142 133 0,251-294 0,-49 53 0,-110 93 0,161-157 0,19-12 0,0 0 0,0 0 0,0 0 0,-1 0 0,1 0 0,0 0 0,0 0 0,0 0 0,0 0 0,0 0 0,-1 0 0,1 0 0,0-1 0,0 1 0,0 0 0,0 0 0,0 0 0,-1 0 0,1 0 0,0 0 0,0 0 0,0 0 0,0 0 0,0-1 0,0 1 0,0 0 0,0 0 0,-1 0 0,1 0 0,0 0 0,0-1 0,0 1 0,0 0 0,0 0 0,0 0 0,0 0 0,0 0 0,0-1 0,0 1 0,0 0 0,0 0 0,0 0 0,0 0 0,0 0 0,0-1 0,0 1 0,0 0 0,0 0 0,0 0 0,0 0 0,1 0 0,-1-1 0,0 1 0,17-34 0,31-39 0,4 2 0,3 3 0,93-92 0,215-163 0,46 11 0,-405 308 0,1 1 0,-1 0 0,1 0 0,-1 1 0,1-1 0,0 1 0,0 0 0,9-2 0,-13 4 0,0 0 0,-1 0 0,1 0 0,-1 0 0,1 0 0,-1 0 0,1 1 0,-1-1 0,1 0 0,-1 0 0,1 0 0,-1 0 0,1 1 0,-1-1 0,1 0 0,-1 1 0,1-1 0,-1 0 0,1 1 0,-1-1 0,0 1 0,1-1 0,-1 0 0,0 1 0,1-1 0,-1 1 0,0-1 0,0 1 0,0-1 0,1 2 0,-1 1 0,1 0 0,-1 0 0,0 0 0,0 0 0,0 0 0,0 0 0,-1 0 0,1 1 0,-2 2 0,-8 30 0,-1 0 0,-2-1 0,-2 0 0,-26 45 0,-93 135 0,108-176 0,-129 182 0,-10-7 0,-208 206 0,330-378 0,35-39 0,10-12 0,17-24 0,1 1 0,2 1 0,45-50 0,-15 18 0,441-483 0,-476 529 0,-13 11 0,1 1 0,0 0 0,-1 1 0,2-1 0,-1 1 0,0 0 0,1 0 0,0 0 0,0 1 0,9-4 0,-13 11 0,-8 10 0,-19 27 0,-2-1 0,-1-1 0,-37 38 0,-113 106 0,157-162 0,-278 253 0,216-206 0,-160 99 0,238-164 0,-55 28 0,58-30 0,0 0 0,0-1 0,0 1 0,0 0 0,0 0 0,0-1 0,0 0 0,0 1 0,0-1 0,-1 0 0,1 0 0,0 0 0,0 0 0,0 0 0,0-1 0,-1 1 0,1 0 0,0-1 0,0 0 0,0 0 0,0 1 0,0-1 0,-2-2 0,3 2 0,0-1 0,0 0 0,1 1 0,-1-1 0,0 0 0,1 1 0,-1-1 0,1 0 0,0 0 0,-1 0 0,1 1 0,0-1 0,0 0 0,0 0 0,0 0 0,1 1 0,-1-1 0,0 0 0,1 0 0,-1 0 0,1 1 0,1-4 0,11-26 0,1 0 0,2 0 0,32-47 0,-31 51 0,109-162 0,8 6 0,159-167 0,-252 308 0,-28 32 0,-9 11 0,-19 26 0,-44 55 0,-134 143 0,-99 51 0,151-164 0,115-98 0,26-13 0,0-1 0,0 0 0,0 0 0,0 0 0,0 0 0,0 0 0,-1 0 0,1 0 0,0 0 0,0 0 0,0 0 0,0 0 0,-1 0 0,1 0 0,0 1 0,0-1 0,0 0 0,0 0 0,0-1 0,-1 1 0,1 0 0,0 0 0,0 0 0,0 0 0,0 0 0,-1 0 0,1 0 0,0 0 0,0 0 0,0 0 0,0 0 0,0 0 0,-1 0 0,1 0 0,0-1 0,0 1 0,0 0 0,0 0 0,0 0 0,0 0 0,0 0 0,0-1 0,0 1 0,-1 0 0,1 0 0,0 0 0,0 0 0,0 0 0,0-1 0,0 1 0,0 0 0,0 0 0,0 0 0,0 0 0,0-1 0,0 1 0,0 0 0,0 0 0,0 0 0,0-1 0,3-5 0,0 0 0,1 1 0,-1-1 0,1 0 0,9-9 0,159-176 0,312-268 0,-346 341 0,195-126 0,-327 240 0,0 1 0,0-1 0,0 1 0,0 0 0,12-3 0,-17 6 0,-1 0 0,1-1 0,0 1 0,-1 0 0,1 0 0,0 0 0,0 0 0,-1 0 0,1 0 0,0 0 0,-1 1 0,1-1 0,0 0 0,-1 0 0,1 0 0,0 1 0,-1-1 0,1 0 0,0 1 0,-1-1 0,1 1 0,-1-1 0,2 1 0,-2 1 0,1-1 0,0 0 0,-1 1 0,1-1 0,-1 1 0,0-1 0,1 1 0,-1-1 0,0 1 0,0-1 0,0 1 0,0-1 0,0 1 0,0-1 0,-1 1 0,0 1 0,-9 35 0,-2 0 0,-1-1 0,-2-1 0,-33 58 0,30-59 0,-51 89 0,32-61 0,-39 94 0,76-157 0,1 0 0,-1 0 0,0 0 0,0 0 0,0 0 0,0 0 0,0 0 0,1 0 0,-1 0 0,0 0 0,0 0 0,0 0 0,0 0 0,0 0 0,1 0 0,-1 0 0,0 0 0,0 0 0,0 0 0,0 0 0,0 0 0,0 0 0,1 0 0,-1 0 0,0 1 0,0-1 0,0 0 0,0 0 0,0 0 0,0 0 0,0 0 0,0 0 0,0 1 0,1-1 0,-1 0 0,0 0 0,0 0 0,0 0 0,0 0 0,0 1 0,0-1 0,0 0 0,0 0 0,0 0 0,0 0 0,0 0 0,0 1 0,0-1 0,0 0 0,0 0 0,0 0 0,-1 0 0,1 0 0,0 0 0,0 1 0,0-1 0,0 0 0,0 0 0,0 0 0,0 0 0,0 0 0,0 0 0,0 0 0,-1 1 0,1-1 0,0 0 0,17-12 0,23-24 0,-38 33 0,91-83 0,5 5 0,2 3 0,4 5 0,133-70 0,-229 138 0,1 1 0,-1-1 0,0 2 0,1-1 0,0 1 0,11-2 0,-19 5 0,0 0 0,1 0 0,-1 0 0,0 0 0,1 0 0,-1 0 0,0 0 0,1 1 0,-1-1 0,0 0 0,1 1 0,-1-1 0,0 1 0,0 0 0,0-1 0,1 1 0,-1 0 0,2 1 0,-2 0 0,1 0 0,-1 0 0,0 0 0,0 0 0,0 1 0,0-1 0,0 0 0,0 0 0,0 1 0,-1-1 0,1 1 0,-1-1 0,0 0 0,0 4 0,1 13 0,-2 0 0,0 0 0,-1 1 0,-1-1 0,-10 34 0,-40 94 0,37-106 0,13-24 0,9-16 0,24-25 0,-4 3 0,4 6 0,2 2 0,-1 2 0,2 0 0,54-9 0,-79 19 0,0-1 0,0 1 0,-1 0 0,1 1 0,0 0 0,0 0 0,10 2 0,-17-2 0,1 1 0,-1-1 0,1 1 0,-1-1 0,0 1 0,1 0 0,-1-1 0,0 1 0,1 0 0,-1 0 0,0 0 0,0 0 0,0 0 0,0 0 0,0 0 0,0 0 0,0 0 0,0 1 0,0-1 0,0 0 0,-1 1 0,1-1 0,-1 0 0,1 1 0,-1-1 0,1 1 0,-1-1 0,0 1 0,1-1 0,-1 1 0,0-1 0,0 1 0,0-1 0,-1 1 0,1-1 0,0 1 0,0-1 0,-1 1 0,1-1 0,-1 1 0,1-1 0,-1 0 0,-1 2 0,-31 67 0,34-69 0,0-1 0,-1 1 0,1-1 0,-1 0 0,1 1 0,0-1 0,-1 1 0,1-1 0,0 0 0,-1 0 0,1 1 0,0-1 0,0 0 0,-1 0 0,1 0 0,0 0 0,0 0 0,-1 0 0,1 0 0,0 0 0,0 0 0,-1 0 0,1 0 0,0-1 0,-1 1 0,1 0 0,0 0 0,-1-1 0,1 1 0,0-1 0,0 0 0,33-9 0,-33 10 0,56-21 0,73-23 0,-115 40 0,0 1 0,0 0 0,1 1 0,-1 1 0,1 0 0,22 2 0,-36-1 0,-1 0 0,1 0 0,-1 0 0,0 1 0,1-1 0,-1 0 0,0 1 0,1-1 0,-1 1 0,0-1 0,0 1 0,1-1 0,-1 1 0,0 0 0,0 0 0,0-1 0,0 1 0,0 0 0,0 0 0,0 0 0,0 0 0,0 1 0,0-1 0,-1 0 0,2 1 0,-2 1 0,0-1 0,0 0 0,1 0 0,-1 0 0,-1 0 0,1 0 0,0 1 0,0-1 0,-1 0 0,1 0 0,-1 0 0,0 0 0,0 0 0,-1 3 0,-6 9 0,-1 0 0,0 0 0,-17 17 0,17-20 0,-10 12-455,0-2 0,-30 27 0,40-41-6371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04:59:23.13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2195 61 24575,'-62'82'0,"-110"113"0,136-159 0,-26 27 0,-2-3 0,-143 103 0,206-162 0,1 0 0,-1-1 0,0 1 0,1 0 0,-1-1 0,0 1 0,0-1 0,1 1 0,-1-1 0,0 0 0,0 1 0,0-1 0,0 0 0,1 1 0,-1-1 0,0 0 0,0 0 0,0 0 0,0 0 0,0 0 0,0 0 0,0 0 0,0 0 0,0 0 0,0 0 0,1 0 0,-3-1 0,3 0 0,0-1 0,0 1 0,0 0 0,0-1 0,0 1 0,0 0 0,0 0 0,0-1 0,0 1 0,0 0 0,1 0 0,-1-1 0,1 1 0,-1 0 0,1 0 0,0-2 0,30-52 0,-9 21 0,2 2 0,2 1 0,35-35 0,-55 63 0,-6 6 0,-10 14 0,-24 34 0,-2-2 0,-71 74 0,-102 78 0,135-136 0,-136 93 0,201-152 0,-38 21 0,45-26 0,0 1 0,0-1 0,0-1 0,-1 1 0,1 0 0,0 0 0,-1-1 0,1 0 0,0 1 0,-1-1 0,1 0 0,-1 0 0,1 0 0,0 0 0,-1-1 0,-3 0 0,5 0 0,0 0 0,0 0 0,0 1 0,0-1 0,0 0 0,0 0 0,1 0 0,-1-1 0,0 1 0,1 0 0,-1 0 0,0 0 0,1 0 0,0-1 0,-1 1 0,1 0 0,0 0 0,0-1 0,-1 1 0,1 0 0,0-1 0,0 1 0,0 0 0,1-1 0,-1 1 0,0 0 0,0 0 0,1-2 0,13-43 0,-12 42 0,33-74 0,4 1 0,70-103 0,-62 107 0,-35 53 0,258-386 0,-253 388 0,-16 27 0,-20 34 0,-35 49 0,-3-3 0,-5-2 0,-4-3 0,-105 106 0,160-180 0,-37 35 0,46-43 0,0 0 0,0-1 0,0 1 0,0-1 0,0 1 0,-1-1 0,1 0 0,0 0 0,-1 0 0,1 0 0,-1 0 0,1-1 0,-1 1 0,0-1 0,1 0 0,-1 1 0,1-1 0,-1 0 0,-3-1 0,5 0 0,0 0 0,-1 0 0,1 0 0,0 0 0,0-1 0,-1 1 0,1 0 0,0-1 0,0 1 0,0 0 0,1-1 0,-1 0 0,0 1 0,1-1 0,-1 1 0,1-1 0,-1 0 0,1 1 0,0-1 0,-1 0 0,1 0 0,0 1 0,0-1 0,0 0 0,1 1 0,-1-1 0,1-2 0,9-54 0,-8 51 0,18-62 0,-20 53 0,-11 18 0,-21 22 0,31-23 0,-93 91 0,65-61 0,-1-2 0,-2 0 0,-67 46 0,94-74 0,7-7 0,15-14 0,441-479 0,-277 305 0,-169 181 0,19-20 0,-30 32 0,1-1 0,-1 1 0,0 0 0,1 0 0,-1 0 0,1 0 0,-1 0 0,1 0 0,-1 0 0,1 1 0,-1-1 0,1 1 0,0-1 0,0 1 0,-1-1 0,1 1 0,3 0 0,-5 0 0,1 1 0,0-1 0,-1 1 0,1-1 0,-1 1 0,1-1 0,-1 1 0,1 0 0,-1-1 0,1 1 0,-1 0 0,0-1 0,1 1 0,-1 0 0,0-1 0,0 1 0,1 0 0,-1 0 0,0 0 0,0-1 0,0 1 0,0 0 0,0 0 0,0-1 0,0 1 0,0 0 0,0 0 0,-1-1 0,1 1 0,0 1 0,-6 28 0,-1 0 0,-2 0 0,-1-1 0,-1 0 0,-20 38 0,14-31 0,-64 129 0,-182 274 0,245-412 0,-2 0 0,-37 40 0,56-66 0,1 1 0,-1-1 0,0 0 0,0 0 0,0 0 0,-1 0 0,1 0 0,0 0 0,0-1 0,0 1 0,-1 0 0,1 0 0,0-1 0,-1 1 0,1-1 0,-1 1 0,1-1 0,-1 0 0,1 0 0,-3 1 0,4-2 0,-1 0 0,1 1 0,-1-1 0,1 0 0,-1 0 0,1 1 0,-1-1 0,1 0 0,0 0 0,-1 0 0,1 1 0,0-1 0,0 0 0,0 0 0,0 0 0,0 0 0,-1 0 0,2 0 0,-1 0 0,0 1 0,0-1 0,0 0 0,1-1 0,14-63 0,-15 65 0,106-290 0,-96 253 0,-10 37 0,0 0 0,0-1 0,0 1 0,0 0 0,0 0 0,0 0 0,0-1 0,0 1 0,0 0 0,0 0 0,0-1 0,0 1 0,0 0 0,0 0 0,0 0 0,0-1 0,0 1 0,0 0 0,0 0 0,0 0 0,0-1 0,0 1 0,0 0 0,-1 0 0,1 0 0,0-1 0,0 1 0,0 0 0,0 0 0,-1 0 0,1 0 0,0 0 0,0 0 0,0-1 0,0 1 0,-1 0 0,1 0 0,0 0 0,0 0 0,-1 0 0,1 0 0,0 0 0,0 0 0,0 0 0,-1 0 0,1 0 0,0 0 0,0 0 0,0 0 0,-1 0 0,1 0 0,0 0 0,0 0 0,-1 0 0,1 0 0,0 0 0,0 1 0,-1-1 0,-44 41 0,33-29 0,-15 16 0,-5 6 0,-1-1 0,-2-1 0,-73 50 0,107-81 0,0-1 0,1 1 0,-1 0 0,0-1 0,0 1 0,0-1 0,0 1 0,0-1 0,0 1 0,0-1 0,0 0 0,0 1 0,0-1 0,0 0 0,0 0 0,0 0 0,0 0 0,0 0 0,0 0 0,0 0 0,0 0 0,-1 0 0,1-1 0,0 1 0,0 0 0,0-1 0,0 1 0,0-1 0,-1 0 0,1-1 0,0 1 0,1-1 0,-1 0 0,0 1 0,1-1 0,-1 0 0,1 0 0,-1 1 0,1-1 0,0 0 0,0 0 0,0 0 0,0 0 0,0 1 0,1-4 0,1-11 0,1 0 0,9-26 0,-12 41 0,17-50 0,2 1 0,2 1 0,2 2 0,37-57 0,-57 102 0,-8 17 0,-14 25 0,-15 11 0,-2-1 0,-2-2 0,-2-1 0,-2-2 0,-53 43 0,-253 174 0,326-246 0,17-12 0,0 1 0,0-1 0,0 0 0,-1-1 0,0 1 0,1-1 0,-2 0 0,1-1 0,0 1 0,0-1 0,-1 0 0,-10 1 0,17-3 0,0 0 0,-1-1 0,1 1 0,-1 0 0,1 0 0,-1-1 0,1 1 0,0 0 0,-1-1 0,1 1 0,0 0 0,-1-1 0,1 1 0,0-1 0,-1 1 0,1 0 0,0-1 0,0 1 0,0-1 0,-1 1 0,1-1 0,0 1 0,0-1 0,0 1 0,0-1 0,0 1 0,0-1 0,0 1 0,0-1 0,0 1 0,0-1 0,0 1 0,0-1 0,0 1 0,1-1 0,-1 1 0,0-1 0,0 1 0,1 0 0,-1-1 0,0 1 0,1-1 0,8-20 0,1 1 0,1 0 0,0 0 0,2 1 0,0 1 0,29-31 0,-14 16 0,91-103 0,241-213 0,-344 338 0,-11 16 0,-16 27 0,-24 36 0,-2-2 0,-4-1 0,-61 73 0,-166 162 0,254-286 0,9-8 0,0-1 0,0 0 0,0 0 0,0 0 0,-1-1 0,0 0 0,0 0 0,-7 3 0,13-6 0,0-1 0,0 0 0,0 0 0,0 0 0,-1 0 0,1 0 0,0 0 0,0 0 0,0 0 0,-1 0 0,1 0 0,0 0 0,0 0 0,0 0 0,-1 0 0,1 0 0,0-1 0,0 1 0,0 0 0,0 0 0,-1 0 0,1 0 0,0 0 0,0 0 0,0 0 0,0-1 0,0 1 0,-1 0 0,1 0 0,0 0 0,0 0 0,0 0 0,0-1 0,0 1 0,0 0 0,0 0 0,0 0 0,0 0 0,-1-1 0,1 1 0,0 0 0,0 0 0,0 0 0,0-1 0,0 1 0,0 0 0,0 0 0,0 0 0,0-1 0,1 1 0,-1 0 0,0 0 0,0 0 0,0 0 0,0-1 0,0 1 0,0 0 0,0 0 0,0 0 0,0 0 0,1-1 0,-1 1 0,0 0 0,0 0 0,0 0 0,0 0 0,0 0 0,1 0 0,-1-1 0,11-19 0,0 0 0,1 0 0,2 1 0,0 1 0,24-26 0,-9 11 0,404-416 0,-404 425 0,-29 24 0,0 0 0,-1 1 0,1-1 0,0 0 0,0 0 0,0 1 0,0-1 0,0 0 0,0 0 0,0 0 0,0 1 0,0-1 0,0 0 0,0 0 0,0 0 0,0 1 0,0-1 0,0 0 0,0 0 0,0 1 0,0-1 0,0 0 0,1 0 0,-1 0 0,0 1 0,0-1 0,0 0 0,0 0 0,0 0 0,0 0 0,1 1 0,-1-1 0,0 0 0,0 0 0,0 0 0,1 0 0,-1 0 0,0 0 0,0 0 0,0 1 0,1-1 0,-1 0 0,0 0 0,0 0 0,0 0 0,1 0 0,-1 0 0,0 0 0,0 0 0,1 0 0,-1 0 0,0 0 0,0 0 0,0 0 0,1 0 0,-1 0 0,0-1 0,0 1 0,1 0 0,-12 25 0,-29 47 0,-77 102 0,-65 58 0,173-221 0,-2 3 0,-1 0 0,0-1 0,-17 15 0,29-28 0,0 0 0,-1 0 0,1 1 0,0-1 0,0 0 0,0 0 0,0 0 0,0 0 0,0 1 0,0-1 0,0 0 0,0 0 0,0 0 0,-1 0 0,1 0 0,0 0 0,0 1 0,0-1 0,0 0 0,0 0 0,-1 0 0,1 0 0,0 0 0,0 0 0,0 0 0,0 0 0,-1 0 0,1 0 0,0 0 0,0 0 0,0 0 0,0 0 0,-1 0 0,1 0 0,0 0 0,0 0 0,0 0 0,0 0 0,-1 0 0,1 0 0,0 0 0,0 0 0,0 0 0,0 0 0,-1 0 0,1 0 0,0 0 0,0 0 0,0-1 0,0 1 0,0 0 0,-1 0 0,1 0 0,0 0 0,0 0 0,0 0 0,0-1 0,0 1 0,0 0 0,0 0 0,0 0 0,0 0 0,0-1 0,0 1 0,-1 0 0,7-19 0,16-25 0,51-70 0,5 4 0,152-166 0,-206 254 0,-28 37 0,-34 45 0,-43 46 0,-5-4 0,-191 175 0,236-245 0,24-22 0,17-11 0,-1 1 0,1 0 0,0 0 0,0 0 0,0 0 0,-1 0 0,1-1 0,0 1 0,0 0 0,0 0 0,-1 0 0,1-1 0,0 1 0,0 0 0,0 0 0,0 0 0,0-1 0,0 1 0,0 0 0,-1 0 0,1-1 0,0 1 0,0 0 0,0 0 0,0-1 0,0 1 0,0 0 0,0 0 0,0-1 0,0 1 0,0 0 0,0 0 0,1-1 0,-1 1 0,0 0 0,0 0 0,0-1 0,0 1 0,0 0 0,0 0 0,0-1 0,1 1 0,-1 0 0,0 0 0,0 0 0,0 0 0,1-1 0,-1 1 0,0 0 0,0 0 0,0 0 0,1 0 0,-1-1 0,15-24 0,2 0 0,0 1 0,31-32 0,74-68 0,-75 79 0,505-454 0,-539 487 0,-9 8 0,1 0 0,-1 0 0,1 0 0,-1 1 0,1 0 0,0-1 0,1 2 0,-1-1 0,0 1 0,1-1 0,-1 1 0,1 1 0,0-1 0,7 0 0,-13 2 0,1 0 0,0 0 0,-1 1 0,1-1 0,-1 0 0,1 1 0,-1-1 0,1 0 0,-1 1 0,1-1 0,-1 0 0,0 1 0,1-1 0,-1 1 0,1-1 0,-1 1 0,0-1 0,1 1 0,-1-1 0,0 1 0,0-1 0,0 1 0,1-1 0,-1 1 0,0-1 0,0 1 0,0 0 0,0-1 0,0 1 0,0-1 0,0 1 0,0 0 0,0-1 0,0 1 0,0-1 0,0 1 0,-1-1 0,1 1 0,0 0 0,0-1 0,0 1 0,-1-1 0,0 1 0,-13 29 0,14-30 0,-32 47 0,-2-2 0,-2-1 0,-1-2 0,-3-1 0,-1-2 0,-2-2 0,-71 47 0,76-64 0,38-20 0,-1 0 0,1 0 0,0 1 0,0-1 0,0 0 0,-1 0 0,1 0 0,0 0 0,0 0 0,-1 0 0,1 0 0,0 0 0,-1 0 0,1 0 0,0 0 0,0 0 0,-1 0 0,1 0 0,0 0 0,0 0 0,0-1 0,-1 1 0,1 0 0,0 0 0,0 0 0,-1 0 0,1 0 0,0 0 0,0-1 0,0 1 0,-1 0 0,1 0 0,0 0 0,0-1 0,0 1 0,0 0 0,0 0 0,-1 0 0,1-1 0,0 1 0,0 0 0,0 0 0,0-1 0,0 1 0,0 0 0,0 0 0,0-1 0,0 1 0,0 0 0,0 0 0,0-1 0,0 1 0,0 0 0,0 0 0,0-1 0,0 1 0,0 0 0,0 0 0,1-1 0,-1 1 0,0 0 0,0 0 0,0-1 0,4-8 0,1 0 0,0 0 0,0 0 0,0 0 0,1 1 0,14-15 0,-2 1 0,80-100 0,5 3 0,152-134 0,-223 230 0,-31 22 0,-1 1 0,0 0 0,0 0 0,1 0 0,-1 0 0,0 0 0,0 0 0,1 0 0,-1 0 0,0 0 0,1 0 0,-1 0 0,0 0 0,0 0 0,1 0 0,-1 0 0,0 0 0,1 0 0,-1 0 0,0 0 0,0 0 0,1 0 0,-1 0 0,0 0 0,0 1 0,1-1 0,-1 0 0,0 0 0,0 0 0,0 0 0,1 1 0,-1-1 0,0 0 0,0 0 0,0 1 0,1-1 0,-1 0 0,0 0 0,0 1 0,0-1 0,0 0 0,0 0 0,0 1 0,0-1 0,0 0 0,0 1 0,0-1 0,0 0 0,0 0 0,0 1 0,0-1 0,0 0 0,0 1 0,0-1 0,0 0 0,0 0 0,0 1 0,0-1 0,0 0 0,0 0 0,-1 1 0,1-1 0,-2 12 0,-1 0 0,0-1 0,-1 1 0,0-1 0,0 0 0,-2 0 0,-6 11 0,-54 76 0,43-64 0,-47 64 0,-4-2 0,-5-4 0,-3-4 0,-149 126 0,204-197 0,27-17 0,0 0 0,0 0 0,0 0 0,0 0 0,0 0 0,0 0 0,0 0 0,0 0 0,1-1 0,-1 1 0,0 0 0,0 0 0,0 0 0,0 0 0,0 0 0,0 0 0,0 0 0,0 0 0,0 0 0,0 0 0,0-1 0,0 1 0,0 0 0,-1 0 0,1 0 0,0 0 0,0 0 0,0 0 0,0 0 0,0 0 0,0 0 0,0 0 0,0 0 0,0 0 0,0-1 0,0 1 0,0 0 0,0 0 0,0 0 0,0 0 0,0 0 0,0 0 0,-1 0 0,1 0 0,0 0 0,0 0 0,0 0 0,0 0 0,0 0 0,0 0 0,0 0 0,0 0 0,0 0 0,0 0 0,-1 0 0,1 0 0,0 0 0,0 0 0,0 0 0,0 0 0,0 0 0,0 0 0,0 0 0,0 0 0,0 0 0,0 0 0,0 0 0,11-16 0,286-278 0,-228 230 0,436-375 0,-457 406 0,-32 29 0,-11 11 0,-14 22 0,-8 3 0,-1 0 0,-2-1 0,-1-1 0,-2-1 0,-37 38 0,-2-6 0,-83 62 0,89-79 0,-3-1 0,-114 61 0,168-101 0,-1-1 0,0 1 0,0-1 0,0 0 0,-1 0 0,1-1 0,0 1 0,-7-1 0,12-1 0,0 0 0,0 0 0,0 0 0,0 0 0,0 0 0,0-1 0,0 1 0,0 0 0,0-1 0,0 1 0,0 0 0,1-1 0,-1 1 0,0-1 0,0 0 0,0 1 0,1-1 0,-1 1 0,0-1 0,1 0 0,-1 0 0,0 0 0,0-1 0,0 0 0,1 0 0,-1 0 0,1 0 0,0 0 0,0 0 0,-1 0 0,1-1 0,0 1 0,1 0 0,-1 0 0,0 0 0,0 0 0,2-3 0,3-13 0,1 0 0,1 1 0,1-1 0,0 2 0,15-23 0,63-81 0,-56 79 0,52-71 0,122-128 0,-296 341 0,80-89 0,-16 15 0,0-1 0,-2-1 0,-1-1 0,-58 33 0,88-56 0,1-1 0,-1 0 0,1 1 0,-1-1 0,1 1 0,-1-1 0,0 0 0,1 0 0,-1 1 0,0-1 0,1 0 0,-1 0 0,0 0 0,1 0 0,-1 0 0,0 0 0,1 0 0,-1 0 0,0 0 0,1 0 0,-1 0 0,0 0 0,1 0 0,-1 0 0,0-1 0,1 1 0,-2 0 0,6-17 0,24-23 0,30-32 0,4 3 0,2 2 0,4 3 0,105-77 0,-169 138 0,0 0 0,-1 1 0,1-1 0,0 1 0,0 0 0,0 0 0,0 0 0,1 1 0,5-2 0,-9 3 0,-1 0 0,1 0 0,0 0 0,0 0 0,-1 0 0,1 0 0,0 1 0,-1-1 0,1 0 0,0 0 0,-1 0 0,1 1 0,-1-1 0,1 0 0,0 1 0,-1-1 0,1 1 0,-1-1 0,1 1 0,-1-1 0,1 1 0,-1-1 0,1 2 0,5 26 0,-8-5 0,-1 1 0,-1 0 0,-2-1 0,0 0 0,-1 0 0,-1-1 0,-12 24 0,-86 150 0,72-142 0,-1-2 0,-76 84 0,312-316 0,-155 141 0,171-131 0,-172 139 0,2 2 0,0 3 0,55-23 0,-98 47 0,0 0 0,1 0 0,-1 0 0,1 1 0,0 0 0,-1 0 0,1 0 0,0 1 0,-1 0 0,1 0 0,6 0 0,-9 1 0,-1 0 0,1-1 0,-1 1 0,1 0 0,0 0 0,-1 0 0,0 0 0,1 0 0,-1 1 0,0-1 0,1 0 0,-1 1 0,0-1 0,0 0 0,0 1 0,0-1 0,-1 1 0,1 0 0,0-1 0,-1 1 0,1 0 0,-1-1 0,1 1 0,-1 0 0,0 0 0,0 0 0,1-1 0,-2 1 0,1 0 0,0 2 0,-1 69 0,-18 135 0,13-181 0,0 1 0,-2-1 0,-1-1 0,-2 0 0,-19 38 0,-4 8 0,32-68 0,0 0 0,0 1 0,1-1 0,0 1 0,-1 0 0,2-1 0,-2 9 0,2-12 0,0 0 0,1 0 0,-1 0 0,0 0 0,0 0 0,1 0 0,-1 0 0,1-1 0,-1 1 0,0 0 0,1 0 0,-1 0 0,1-1 0,0 1 0,-1 0 0,1-1 0,0 1 0,-1 0 0,1-1 0,0 1 0,0-1 0,0 1 0,-1-1 0,1 0 0,0 1 0,0-1 0,0 0 0,0 1 0,0-1 0,0 0 0,0 0 0,-1 0 0,1 0 0,0 0 0,0 0 0,0 0 0,0 0 0,0 0 0,0 0 0,0-1 0,0 1 0,0 0 0,-1-1 0,2 0 0,29-7-1365,1-4-5461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0T19:03:39.342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  <inkml:brushProperty name="ignorePressure" value="1"/>
    </inkml:brush>
  </inkml:definitions>
  <inkml:trace contextRef="#ctx0" brushRef="#br0">1320 1899,'1'0,"1"-1,0 1,0-1,0 0,0 1,-1-1,1 0,0 0,-1 0,1 0,-1-1,1 1,-1 0,1-1,-1 1,0-1,0 1,0-1,0 0,0 1,0-1,0 0,0 0,-1 1,1-1,0-4,11-56,-12 57,6-165,-23 212,16-42,1 1,0-1,0 1,-1-1,1 1,0-1,-1 1,1-1,-1 1,1-1,-1 1,1-1,-1 0,1 1,-1-1,1 0,-1 0,1 1,-1-1,0 0,1 0,-1 0,1 1,-1-1,0 0,0-1,0 0,0 0,0 0,0 0,0 0,0 0,1 0,-1 0,0 0,1 0,-1 0,1 0,-1 0,1-1,0 1,-1 0,1 0,0 0,0-2,-9-56,3-1,3 0,5-73,-1 41,2-507,-16 1023,5-334,-4-1,-39 150,43-220,5-25,4-45,-1 48,13-223,17-436,-30 653,0 13,0 29,-2 57,-23 123,14-142,3 2,1 80,7-152,0-1,0 0,-1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04:59:59.94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3308 1204 24575,'1'-7'0,"-10"19"0,-13 4 0,14-14 0,14-15 0,23-25 0,2 2 0,1 1 0,1 1 0,66-49 0,163-99 0,-251 175 0,25-18 0,-24 15 0,1 1 0,-1 1 0,2 0 0,-1 0 0,1 1 0,0 1 0,0 1 0,18-5 0,-31 10 0,-1-1 0,1 1 0,-1 0 0,0 0 0,1 0 0,-1 0 0,1 0 0,-1 0 0,1 0 0,-1 0 0,1 0 0,-1 0 0,0 0 0,1 0 0,-1 1 0,1-1 0,-1 0 0,1 0 0,-1 0 0,0 0 0,1 1 0,-1-1 0,0 0 0,1 1 0,-1-1 0,0 0 0,1 1 0,-1-1 0,0 0 0,1 1 0,-1-1 0,0 0 0,0 1 0,0-1 0,1 1 0,-1-1 0,0 0 0,0 1 0,0-1 0,0 1 0,0-1 0,0 1 0,0-1 0,0 1 0,0-1 0,0 1 0,0-1 0,0 0 0,0 1 0,0-1 0,0 1 0,0-1 0,-1 1 0,1-1 0,0 0 0,0 1 0,0-1 0,-1 1 0,1-1 0,0 0 0,-1 1 0,1-1 0,-21 32 0,-15 7 0,-1-1 0,-3-2 0,-60 44 0,-146 86 0,229-155 0,-354 208 0,289-177 0,-2-3 0,-144 44 0,220-80 0,1-1 0,-1-1 0,1 1 0,-1-1 0,-11 0 0,18-1 0,0 0 0,1 0 0,-1 0 0,1 0 0,-1 0 0,0 0 0,1-1 0,-1 1 0,1 0 0,-1 0 0,0 0 0,1-1 0,-1 1 0,1 0 0,-1-1 0,1 1 0,-1 0 0,1-1 0,-1 1 0,1-1 0,0 1 0,-1 0 0,1-1 0,0 1 0,-1-1 0,1 0 0,0 1 0,-1-1 0,1 1 0,0-1 0,0 1 0,0-1 0,-1 0 0,1 1 0,0-1 0,0 1 0,0-1 0,0 0 0,0 1 0,0-1 0,0 1 0,1-1 0,-1 0 0,0 1 0,0-1 0,0 1 0,0-1 0,1 1 0,-1-1 0,0 0 0,1 1 0,-1-1 0,0 1 0,2-1 0,22-32 0,19-11 0,1 2 0,60-43 0,111-66 0,-183 129 0,308-195 0,-251 166 0,182-73 0,-266 122 0,0 0 0,0 1 0,0-1 0,1 1 0,-1 0 0,0 0 0,8 0 0,-12 2 0,0-1 0,0 0 0,0 0 0,0 1 0,0-1 0,0 1 0,0-1 0,0 1 0,0-1 0,0 1 0,0-1 0,0 1 0,-1 0 0,1 0 0,0-1 0,0 1 0,-1 0 0,1 0 0,-1 0 0,1 0 0,-1 0 0,1 0 0,-1 0 0,1 0 0,-1 0 0,0 0 0,1 0 0,-1 0 0,0 0 0,0 0 0,0 0 0,0 0 0,0 0 0,0 1 0,0-1 0,0 0 0,-1 0 0,1 0 0,0 0 0,-1 1 0,-3 15 0,0-1 0,-1 1 0,0-2 0,-1 1 0,-1 0 0,-1-1 0,0-1 0,-1 1 0,-12 15 0,-13 13 0,-58 58 0,55-63 0,-2-2 0,-61 45 0,79-71 0,21-10 0,-1 0 0,1 0 0,0 0 0,0-1 0,0 1 0,0 0 0,0 0 0,-1 0 0,1 0 0,0-1 0,0 1 0,0 0 0,0 0 0,0-1 0,0 1 0,0 0 0,0 0 0,0 0 0,0-1 0,0 1 0,0 0 0,0 0 0,0-1 0,0 1 0,0 0 0,0 0 0,0-1 0,0 1 0,0 0 0,0 0 0,0 0 0,0-1 0,0 1 0,0 0 0,0 0 0,1 0 0,-1-1 0,0 1 0,0 0 0,0 0 0,0 0 0,1-1 0,25-36 0,14-7 0,2 1 0,2 3 0,2 1 0,54-35 0,208-117 0,-294 183 0,35-19 0,-30 22 0,-19 6 0,0 0 0,0-1 0,0 1 0,0 0 0,0 0 0,0 0 0,0 0 0,-1-1 0,1 1 0,0 0 0,-1 0 0,1 0 0,0-1 0,-1 1 0,1 0 0,-1 0 0,1-1 0,-1 1 0,0 0 0,1-1 0,-1 1 0,-1 0 0,-22 27 0,-2-2 0,-1 0 0,-1-2 0,-1-1 0,-33 20 0,-9 1 0,-91 42 0,137-74 0,-73 30 0,90-39 0,0 0 0,-1-1 0,1 0 0,-1 0 0,0-1 0,1 0 0,-1-1 0,0 0 0,-10-1 0,18 1 0,0 0 0,0 0 0,-1-1 0,1 1 0,0 0 0,0-1 0,0 1 0,0-1 0,0 1 0,-1-1 0,1 1 0,0-1 0,0 0 0,0 0 0,1 1 0,-1-1 0,0 0 0,0 0 0,0 0 0,1 0 0,-1 0 0,0 0 0,1 0 0,-1 0 0,0-3 0,0 2 0,1-1 0,0 1 0,0 0 0,0-1 0,0 1 0,0-1 0,1 1 0,-1-1 0,1 1 0,0 0 0,-1-1 0,1 1 0,1-2 0,8-15 0,1 1 0,0 1 0,1 0 0,1 1 0,1 0 0,0 1 0,22-19 0,124-90 0,-151 118 0,282-182 0,-231 161 0,-59 26 0,-1 1 0,1-1 0,0 1 0,-1 0 0,1-1 0,0 1 0,-1 0 0,1-1 0,0 1 0,0 0 0,-1 0 0,1 0 0,0-1 0,0 1 0,-1 0 0,1 0 0,0 0 0,0 0 0,-1 0 0,1 1 0,0-1 0,0 0 0,-1 0 0,1 0 0,0 1 0,0-1 0,-1 0 0,1 1 0,0-1 0,-1 0 0,1 1 0,-1-1 0,1 1 0,0 0 0,-1 1 0,-1 0 0,1 0 0,-1 1 0,0-1 0,0 0 0,0-1 0,0 1 0,0 0 0,0 0 0,0 0 0,-1-1 0,-1 3 0,-19 21 0,-1 0 0,-1-2 0,-1 0 0,-52 35 0,-126 64 0,197-119 0,-56 32 0,-1-2 0,-1-4 0,-103 33 0,164-61 0,-2 0 0,1 0 0,0 0 0,0-1 0,0 1 0,0-1 0,0 0 0,0 0 0,-7-2 0,10 2 0,1 0 0,-1 0 0,0 0 0,1-1 0,-1 1 0,1 0 0,-1-1 0,0 1 0,1-1 0,-1 1 0,1 0 0,-1-1 0,1 1 0,-1-1 0,1 0 0,-1 1 0,1-1 0,0 1 0,-1-1 0,1 0 0,0 1 0,-1-1 0,1 0 0,0 1 0,0-1 0,0 0 0,-1 1 0,1-1 0,0 0 0,0 0 0,0-1 0,2-3 0,0-1 0,0 1 0,0-1 0,1 1 0,0-1 0,0 1 0,0 0 0,0 0 0,1 1 0,0-1 0,5-4 0,41-41 0,3 1 0,98-70 0,136-65 0,-179 121 0,127-54 0,-225 115 0,-13 7 0,-20 13 0,-98 59 0,-2-6 0,-3-6 0,-155 57 0,247-108 0,0-2 0,-44 9 0,77-20 0,0-1 0,0 1 0,0-1 0,0 0 0,0 1 0,0-1 0,-1 0 0,1 0 0,0 0 0,0 0 0,0 0 0,-1 0 0,1 0 0,0 0 0,0-1 0,0 1 0,0 0 0,0-1 0,-1 1 0,1-1 0,0 1 0,0-1 0,0 1 0,0-1 0,0 0 0,-1-1 0,2 1 0,0-1 0,0 1 0,0-1 0,0 1 0,0-1 0,0 1 0,0 0 0,0-1 0,1 1 0,-1-1 0,0 1 0,1 0 0,0-1 0,-1 1 0,1 0 0,0-1 0,1-1 0,47-56 0,-48 58 0,81-78 0,4 4 0,3 3 0,126-76 0,-343 236 0,-117 71 0,214-141 0,22-12 0,1 0 0,-1 0 0,0-1 0,-1-1 0,1 0 0,-1 0 0,0-1 0,0 0 0,0 0 0,-13 0 0,23-3 0,0 0 0,0 0 0,-1 0 0,1 0 0,0 0 0,-1 0 0,1 0 0,0 0 0,-1 0 0,1 0 0,0-1 0,-1 1 0,1 0 0,0 0 0,0 0 0,-1-1 0,1 1 0,0 0 0,0 0 0,-1 0 0,1-1 0,0 1 0,0 0 0,0-1 0,0 1 0,-1 0 0,1 0 0,0-1 0,0 1 0,0 0 0,0-1 0,0 1 0,0 0 0,0-1 0,0 1 0,0 0 0,0-1 0,0 1 0,0 0 0,0-1 0,0 1 0,0 0 0,0-1 0,0 1 0,0 0 0,1 0 0,-1-1 0,0 1 0,0-1 0,10-16 0,-8 15 0,13-18 0,0 1 0,2 1 0,0 0 0,1 1 0,22-15 0,-3 4 0,71-38 0,-86 56 0,-22 10 0,1 0 0,-1 0 0,0 0 0,0 0 0,0 0 0,0 0 0,0 0 0,0 0 0,0 0 0,1 0 0,-1 0 0,0 0 0,0 0 0,0 0 0,0 0 0,0 0 0,0 0 0,1 0 0,-1 0 0,0 0 0,0 0 0,0 0 0,0 0 0,0 0 0,0 0 0,0 0 0,1 0 0,-1 0 0,0 0 0,0 0 0,0 0 0,0 0 0,0 1 0,0-1 0,0 0 0,0 0 0,0 0 0,1 0 0,-1 0 0,0 0 0,0 0 0,0 0 0,0 1 0,0-1 0,0 0 0,0 0 0,0 0 0,0 0 0,0 0 0,0 0 0,0 1 0,0-1 0,0 0 0,0 0 0,0 0 0,0 0 0,0 0 0,0 0 0,0 0 0,0 1 0,0-1 0,-26 28 0,1-7 0,-2-1 0,0-2 0,-1 0 0,-50 22 0,59-37 0,31-20 0,15-10 0,2 2 0,1 2 0,56-35 0,111-50 0,-115 66 0,-29 13 0,-23 11 0,1 2 0,0 1 0,48-16 0,-77 31 0,-1-1 0,1 0 0,-1 1 0,1 0 0,0-1 0,-1 1 0,1 0 0,-1 0 0,1 0 0,0 0 0,-1 0 0,1 0 0,0 0 0,-1 0 0,1 1 0,-1-1 0,4 2 0,-5-1 0,1-1 0,-1 1 0,1 0 0,-1-1 0,0 1 0,1 0 0,-1-1 0,0 1 0,0 0 0,1-1 0,-1 1 0,0 0 0,0 0 0,0 0 0,0-1 0,0 1 0,0 0 0,0 0 0,0-1 0,0 1 0,-1 0 0,1 0 0,0-1 0,0 1 0,-1 1 0,-3 5 0,0 1 0,0-1 0,0 0 0,-1 0 0,-8 9 0,-22 20 0,-2-1 0,-1-2 0,-2-2 0,-1-1 0,-2-2 0,-71 34 0,66-44 0,26-17 0,21-1 0,1 0 0,-1-1 0,1 1 0,0 0 0,-1-1 0,1 1 0,0-1 0,0 1 0,-1-1 0,1 1 0,0 0 0,0-1 0,0 1 0,-1-1 0,1 1 0,0-1 0,0 1 0,0-1 0,0 1 0,0-1 0,0 1 0,0-1 0,0 1 0,0-1 0,0 1 0,0-1 0,0 1 0,1-1 0,-1 1 0,0-1 0,0 1 0,0 0 0,1-1 0,-1 1 0,0-1 0,1 1 0,-1-1 0,5-7 0,0 0 0,1 0 0,0 0 0,0 1 0,0 0 0,1 0 0,0 1 0,9-7 0,70-44 0,-64 44 0,71-44 0,114-48 0,-188 97 0,-23 13 0,-31 17 0,29-19 0,-132 79 0,-219 96 0,347-174 0,3 0 0,-1-1 0,0 0 0,0 0 0,0-1 0,0 0 0,0 0 0,-1-1 0,-12 1 0,21-2 0,0 0 0,-1 0 0,1 0 0,-1 0 0,1 0 0,0 0 0,-1 0 0,1 0 0,-1 0 0,1 0 0,0 0 0,-1-1 0,1 1 0,0 0 0,-1 0 0,1 0 0,0 0 0,-1-1 0,1 1 0,0 0 0,-1-1 0,1 1 0,0 0 0,0 0 0,-1-1 0,1 1 0,0 0 0,0-1 0,0 1 0,-1 0 0,1-1 0,0 1 0,0-1 0,0 1 0,0 0 0,0-1 0,0 1 0,0 0 0,0-1 0,0 1 0,0-1 0,11-19 0,25-16 0,-34 35 0,56-48 0,2 2 0,3 3 0,125-67 0,-256 163 0,-78 40 0,119-77 0,0-1 0,-1-2 0,-49 15 0,74-26 0,0 0 0,0 0 0,0 0 0,0-1 0,0 1 0,0-1 0,0 0 0,-1 0 0,1 0 0,0-1 0,0 1 0,-3-2 0,5 2 0,1 0 0,0 0 0,-1 0 0,1-1 0,0 1 0,0 0 0,-1 0 0,1-1 0,0 1 0,0 0 0,-1-1 0,1 1 0,0 0 0,0-1 0,0 1 0,-1 0 0,1-1 0,0 1 0,0 0 0,0-1 0,0 1 0,0 0 0,0-1 0,0 1 0,0-1 0,0 1 0,0 0 0,0-1 0,0 1 0,0 0 0,0-1 0,14-20 0,5 3 0,1 1 0,1 0 0,0 2 0,1 1 0,30-15 0,-10 8 0,1 2 0,48-13 0,-87 33 0,-16 8 0,-22 11 0,-77 31 0,-3-5 0,-2-5 0,-188 41 0,287-79 0,5 1 0,-1-1 0,-1 0 0,1-1 0,0-1 0,0 0 0,-21-1 0,33 0 0,0 0 0,0 0 0,1 0 0,-1-1 0,0 1 0,0 0 0,0 0 0,1 0 0,-1 0 0,0-1 0,1 1 0,-1 0 0,0-1 0,0 1 0,1 0 0,-1-1 0,1 1 0,-1-1 0,0 1 0,1-1 0,-1 0 0,1 1 0,-1-1 0,1 1 0,0-1 0,-1 0 0,1 1 0,0-1 0,-1 0 0,1 0 0,-1-1 0,2 1 0,-1-1 0,0 0 0,1 1 0,0-1 0,-1 1 0,1-1 0,0 0 0,0 1 0,-1-1 0,1 1 0,0 0 0,0-1 0,3-1 0,44-38 0,-46 39 0,166-103 0,-156 98 0,-159 105 0,240-137 0,-17 7 0,1 3 0,1 4 0,1 4 0,1 3 0,1 3 0,124-6 0,-198 20 0,0 1 0,1 0 0,-1 0 0,0 1 0,0-1 0,0 2 0,0-1 0,11 5 0,-17-6 0,0 0 0,0 1 0,0 0 0,-1-1 0,1 1 0,0-1 0,0 1 0,0 0 0,-1 0 0,1 0 0,0-1 0,-1 1 0,1 0 0,0 0 0,-1 0 0,1 0 0,-1 0 0,0 0 0,1 0 0,-1 0 0,0 0 0,1 2 0,-1 0 0,-1-1 0,1 1 0,-1-1 0,1 1 0,-1 0 0,0-1 0,0 0 0,0 1 0,0-1 0,0 1 0,-1-1 0,1 0 0,-3 3 0,-14 18 0,-1-1 0,-2-1 0,0-1 0,-1 0 0,-1-2 0,-30 20 0,-157 80 0,206-116 0,-5 3 0,-1 1 0,-1-2 0,1 1 0,-1-2 0,1 1 0,-13 1 0,23-5 0,0 0 0,0 0 0,0 0 0,0 0 0,-1 1 0,1-1 0,0 0 0,0 0 0,0 0 0,0 0 0,0 0 0,-1 0 0,1 0 0,0 0 0,0 0 0,0 0 0,0 0 0,-1 0 0,1 0 0,0 0 0,0 0 0,0 0 0,0 0 0,0 0 0,-1-1 0,1 1 0,0 0 0,0 0 0,0 0 0,0 0 0,0 0 0,0 0 0,-1 0 0,1 0 0,0 0 0,0-1 0,0 1 0,0 0 0,0 0 0,0 0 0,0 0 0,0 0 0,0-1 0,0 1 0,0 0 0,0 0 0,0 0 0,0 0 0,0 0 0,0-1 0,0 1 0,0 0 0,0 0 0,0 0 0,0 0 0,0 0 0,0-1 0,0 1 0,0 0 0,0 0 0,0 0 0,0 0 0,0 0 0,0-1 0,0 1 0,0 0 0,1 0 0,12-15 0,23-14 0,63-28 0,1 5 0,3 3 0,2 6 0,131-37 0,-151 56 0,-47 22 0,-38 2 0,0 0 0,1 0 0,-1 0 0,0 0 0,0 0 0,1 0 0,-1 0 0,0 0 0,0 0 0,0 1 0,1-1 0,-1 0 0,0 0 0,0 0 0,0 0 0,1 1 0,-1-1 0,0 0 0,0 0 0,0 0 0,0 1 0,0-1 0,0 0 0,1 0 0,-1 1 0,0-1 0,0 0 0,0 0 0,0 1 0,0-1 0,0 0 0,0 0 0,0 1 0,0-1 0,0 0 0,0 0 0,0 1 0,-13 16 0,-8 0 0,-1-1 0,-1-1 0,-1 0 0,-37 16 0,44-22 0,-222 103 0,-406 132 0,643-243 0,-57 18 0,-88 17 0,144-35 0,0-1 0,-1 1 0,1-1 0,0 0 0,-1 0 0,1 0 0,0 0 0,-1-1 0,-5-1 0,8 2 0,1 0 0,-1 0 0,1-1 0,0 1 0,-1 0 0,1 0 0,-1-1 0,1 1 0,0 0 0,0-1 0,-1 1 0,1-1 0,0 1 0,-1 0 0,1-1 0,0 1 0,0-1 0,0 1 0,0 0 0,-1-1 0,1 1 0,0-1 0,0 1 0,0-1 0,0 1 0,0-1 0,0 1 0,0-1 0,0 1 0,0-1 0,0 1 0,1 0 0,-1-1 0,0 1 0,0-1 0,0 1 0,0-1 0,1 0 0,3-5 0,1 0 0,-1 0 0,1 1 0,0-1 0,1 1 0,-1 0 0,10-5 0,67-48 0,110-58 0,102-35 0,0 15 0,-222 107 0,2 3 0,87-18 0,-133 42 0,-28 2 0,1 0 0,-1 0 0,0 0 0,1 0 0,-1 0 0,1 0 0,-1 0 0,0 0 0,1 0 0,-1 0 0,0 1 0,1-1 0,-1 0 0,0 0 0,1 0 0,-1 1 0,0-1 0,0 0 0,1 1 0,-1-1 0,0 0 0,0 0 0,1 1 0,-1-1 0,0 0 0,0 1 0,0-1 0,0 0 0,0 1 0,1-1 0,-1 1 0,0 0 0,-1 2 0,-1 0 0,1 0 0,0 0 0,-1 0 0,0 0 0,0 0 0,0 0 0,0 0 0,0-1 0,0 1 0,-1-1 0,-3 3 0,-42 39 0,-2-3 0,-1-2 0,-2-2 0,-60 31 0,-241 107 0,184-98 0,-205 62 0,331-129 0,44-10 0,-1 0 0,1 1 0,0-1 0,0 0 0,-1 0 0,1 0 0,0 0 0,0 0 0,-1 0 0,1 1 0,0-1 0,0 0 0,-1 0 0,1 0 0,0 0 0,-1 0 0,1 0 0,0 0 0,0 0 0,-1 0 0,1-1 0,0 1 0,-1 0 0,1 0 0,0 0 0,0 0 0,-1 0 0,1 0 0,0 0 0,0-1 0,-1 1 0,1 0 0,0 0 0,0 0 0,0-1 0,-1 1 0,1 0 0,0 0 0,0-1 0,0 1 0,0 0 0,0 0 0,0-1 0,-1 1 0,1 0 0,0 0 0,0-1 0,0 1 0,0 0 0,0-1 0,0 1 0,0 0 0,0 0 0,0-1 0,0 1 0,0 0 0,0-1 0,0 1 0,0 0 0,1 0 0,-1-1 0,0 1 0,0 0 0,0 0 0,0-1 0,0 1 0,1 0 0,14-18 0,-15 18 0,50-43 0,1 2 0,3 3 0,0 2 0,3 2 0,1 3 0,100-38 0,-127 61 0,-31 8 0,1 0 0,-1 0 0,0 0 0,0 0 0,0 0 0,1 0 0,-1 0 0,0 0 0,0 1 0,0-1 0,1 0 0,-1 0 0,0 0 0,0 0 0,0 1 0,0-1 0,1 0 0,-1 0 0,0 0 0,0 1 0,0-1 0,0 0 0,0 0 0,0 1 0,0-1 0,0 0 0,0 0 0,0 1 0,0-1 0,0 0 0,0 0 0,0 0 0,0 1 0,0-1 0,0 0 0,0 0 0,0 1 0,0-1 0,0 0 0,0 0 0,0 1 0,0-1 0,-1 0 0,1 0 0,0 0 0,0 1 0,0-1 0,0 0 0,-1 0 0,1 0 0,0 0 0,0 1 0,-6 6 0,0-1 0,0 1 0,0-1 0,-13 9 0,-55 38 0,-134 72 0,201-122 0,23-14 0,33-18 0,80-34 0,2 6 0,2 6 0,2 6 0,3 5 0,1 7 0,178-20 0,-304 52 0,-5-1 0,-1 1 0,1 0 0,0 0 0,0 1 0,0 0 0,-1 0 0,1 1 0,0 0 0,-1 1 0,16 4 0,-22-6 0,0 1 0,-1-1 0,1 1 0,0-1 0,0 1 0,-1-1 0,1 1 0,0 0 0,-1-1 0,1 1 0,-1 0 0,1-1 0,-1 1 0,1 0 0,-1 0 0,1 0 0,-1 0 0,0-1 0,1 1 0,-1 0 0,0 0 0,0 0 0,0 0 0,1 0 0,-1 0 0,0 0 0,0 0 0,-1 0 0,1-1 0,0 1 0,0 0 0,-1 1 0,-16 30 0,-4-6 0,-1-1 0,-1 0 0,-1-2 0,-30 22 0,-118 78 0,-15-6 0,-336 153 0,478-250 0,45-20 0,0 0 0,-1 1 0,1-1 0,0 0 0,-1 0 0,1 1 0,0-1 0,-1 0 0,1 0 0,0 0 0,-1 1 0,1-1 0,-1 0 0,1 0 0,0 0 0,-1 0 0,1 0 0,0 0 0,-1 0 0,1 0 0,-1 0 0,1 0 0,-1 0 0,1 0 0,0 0 0,-1 0 0,1 0 0,0 0 0,-1 0 0,1-1 0,-1 1 0,1 0 0,0 0 0,-1 0 0,1-1 0,0 1 0,-1 0 0,1-1 0,0 1 0,0 0 0,-1-1 0,10-17 0,28-25 0,32-20 0,3 3 0,137-88 0,177-76 0,-373 217 0,27-14 0,-35 20 0,-6 3 0,-15 12 0,-28 19 0,-142 73 0,-344 144 0,484-230 0,28-11 0,-1 0 0,0-2 0,-1 0 0,0-1 0,1 0 0,-2-2 0,-21 2 0,42-6 0,-1 0 0,0 1 0,0-1 0,1 0 0,-1 0 0,0 0 0,0 0 0,1 0 0,-1 0 0,0 0 0,0 0 0,1 0 0,-1 0 0,0-1 0,0 1 0,1 0 0,-1 0 0,0-1 0,0 1 0,1 0 0,-1-1 0,1 1 0,-1-1 0,0 1 0,1-1 0,-1 1 0,1-1 0,-1 0 0,1 1 0,-1-1 0,1 1 0,-1-1 0,1 0 0,0 0 0,-1 1 0,1-1 0,0 0 0,0 1 0,0-1 0,0 0 0,-1 0 0,1 0 0,0 1 0,0-1 0,0 0 0,0 0 0,1 1 0,-1-1 0,0 0 0,0 0 0,0 1 0,1-1 0,-1 0 0,0 0 0,1 0 0,26-40 0,7 4 0,2 2 0,2 2 0,1 1 0,1 2 0,58-33 0,0 9 0,135-54 0,-218 101 0,-8 4 0,1-1 0,0 1 0,0 0 0,0 1 0,0 0 0,0 0 0,11-1 0,-19 3 0,0 0 0,0 0 0,0 0 0,1 0 0,-1 0 0,0 0 0,0 0 0,0 1 0,1-1 0,-1 0 0,0 0 0,0 0 0,0 0 0,0 0 0,1 0 0,-1 0 0,0 0 0,0 0 0,0 0 0,0 1 0,1-1 0,-1 0 0,0 0 0,0 0 0,0 0 0,0 0 0,0 1 0,0-1 0,0 0 0,1 0 0,-1 0 0,0 0 0,0 1 0,0-1 0,0 0 0,0 0 0,0 0 0,0 1 0,0-1 0,0 0 0,0 0 0,0 0 0,0 1 0,0-1 0,0 0 0,0 0 0,0 0 0,0 0 0,-1 1 0,1-1 0,0 0 0,0 0 0,0 0 0,0 0 0,0 1 0,0-1 0,0 0 0,-1 0 0,1 0 0,0 0 0,0 0 0,0 0 0,0 1 0,0-1 0,-1 0 0,1 0 0,-14 15 0,0-1 0,-1 0 0,-1-1 0,0-1 0,0 0 0,-27 13 0,11-4 0,-76 43 0,-2-5 0,-2-4 0,-3-5 0,-188 54 0,248-94 0,54-10 0,1 0 0,-1 0 0,1 0 0,-1 0 0,1 0 0,-1 0 0,1 0 0,-1 0 0,1 0 0,-1 0 0,1 0 0,0 0 0,-1 0 0,1-1 0,-1 1 0,1 0 0,-1 0 0,1-1 0,-1 1 0,1 0 0,0 0 0,-1-1 0,1 1 0,0 0 0,-1-1 0,1 1 0,0-1 0,-1 1 0,1 0 0,0-1 0,0 1 0,0-1 0,-1 1 0,1-1 0,0 1 0,0-1 0,0 1 0,0-1 0,0 1 0,0-1 0,0 1 0,0 0 0,0-1 0,0 1 0,0-1 0,0 1 0,0-1 0,0 1 0,0-1 0,1 1 0,-1-1 0,0 1 0,0-1 0,0 1 0,1 0 0,-1-1 0,0 1 0,1-1 0,-1 1 0,0 0 0,1-1 0,25-27 0,27-15 0,1 2 0,104-58 0,135-45 0,-262 131 0,-13 4 0,0 1 0,1 0 0,-1 2 0,2 0 0,-1 2 0,25-4 0,-43 8 0,0 0 0,0-1 0,0 1 0,1 0 0,-1 0 0,0 0 0,0 1 0,0-1 0,0 0 0,0 0 0,0 0 0,0 1 0,0-1 0,0 1 0,0-1 0,0 1 0,0-1 0,0 1 0,0-1 0,0 2 0,0-1 0,-1-1 0,0 1 0,1 0 0,-1 0 0,0-1 0,0 1 0,0 0 0,0 0 0,0-1 0,0 1 0,0 0 0,0 0 0,0-1 0,0 1 0,0 0 0,0 0 0,-1-1 0,1 1 0,0 0 0,0 0 0,-1 0 0,-28 38 0,-24 15 0,-2-2 0,-2-3 0,-3-2 0,-77 45 0,118-82 0,26-19 0,35-25 0,29-14 0,1 3 0,2 3 0,3 4 0,0 3 0,94-29 0,-158 59 0,0 1 0,0 0 0,0 1 0,0 1 0,1 0 0,0 1 0,-1 0 0,1 1 0,14 1 0,-27-1 0,0 0 0,1 1 0,-1-1 0,0 0 0,0 1 0,1-1 0,-1 1 0,0-1 0,0 1 0,0-1 0,0 1 0,0 0 0,0 0 0,0-1 0,0 1 0,0 0 0,0 0 0,0 0 0,0 0 0,-1 0 0,1 0 0,0 0 0,-1 0 0,1 1 0,-1-1 0,1 0 0,-1 0 0,1 1 0,-1-1 0,0 0 0,0 0 0,0 1 0,0-1 0,0 0 0,0 0 0,0 1 0,0-1 0,0 0 0,0 1 0,-1-1 0,1 0 0,0 0 0,-1 0 0,-1 3 0,-2 4 0,0 0 0,-1 1 0,0-2 0,-11 15 0,-19 18 0,-1-3 0,-2 0 0,-1-3 0,-45 31 0,-3-6 0,-96 47 0,183-105 0,-51 21 0,51-22 0,-1 1 0,1-1 0,-1 0 0,0 0 0,1 1 0,-1-1 0,0 0 0,1 0 0,-1 0 0,1 0 0,-1 0 0,0 0 0,1 0 0,-1 0 0,0-1 0,1 1 0,-1 0 0,0 0 0,1 0 0,-1-1 0,1 1 0,-1 0 0,0-1 0,0 1 0,1-2 0,0 1 0,0 0 0,0 0 0,0 0 0,0 0 0,0 0 0,0-1 0,0 1 0,0 0 0,1 0 0,-1 0 0,0 0 0,1 0 0,-1 0 0,1 0 0,-1 0 0,1 0 0,-1 0 0,2-2 0,13-15 0,0 0 0,22-21 0,-27 29 0,-12 11 0,-42 30 0,-2-2 0,-1-2 0,-66 27 0,92-43 0,-90 39 0,-1-5 0,-3-5 0,-1-4 0,-129 20 0,234-54 0,-54 6 0,62-8 0,1 0 0,0 0 0,0 0 0,0 0 0,0 0 0,0 0 0,0-1 0,0 1 0,-1-1 0,1 1 0,0-1 0,0 0 0,1 0 0,-1 0 0,0 0 0,0 0 0,0 0 0,1-1 0,-1 1 0,0 0 0,1-1 0,-1 1 0,-1-3 0,3 1 0,-1 1 0,1 0 0,0-1 0,-1 1 0,1 0 0,0-1 0,0 1 0,0-1 0,1 1 0,-1 0 0,1-1 0,-1 1 0,1 0 0,0 0 0,0-1 0,0 1 0,0 0 0,0 0 0,3-4 0,33-43 0,-34 45 0,42-44 0,1 2 0,2 2 0,100-70 0,178-87 0,-292 180 0,-19 11 0,-1 2 0,1-1 0,0 2 0,1 0 0,0 0 0,0 2 0,23-6 0,-39 11 0,1 0 0,-1 0 0,1 0 0,-1 0 0,1 0 0,-1 0 0,1 0 0,-1 0 0,1 0 0,0 0 0,-1 0 0,1 0 0,-1 0 0,1 0 0,-1 0 0,1 0 0,-1 0 0,1 1 0,-1-1 0,1 0 0,-1 1 0,1-1 0,-1 0 0,0 0 0,1 1 0,-1-1 0,1 1 0,-1-1 0,0 0 0,1 1 0,-1-1 0,1 2 0,-5 17 0,-22 20 0,-37 37 0,-4-4 0,-2-2 0,-4-3 0,-2-4 0,-156 99 0,204-144 0,7-4 0,-2-1 0,1-1 0,-38 15 0,58-26 0,1-1 0,-1 0 0,1 0 0,-1 1 0,1-1 0,0 0 0,-1 0 0,1 0 0,-1 1 0,1-1 0,-1 0 0,1 0 0,-1 0 0,1 0 0,-1 0 0,1 0 0,-1 0 0,1 0 0,-1 0 0,1 0 0,-1-1 0,1 1 0,-1 0 0,1 0 0,-1 0 0,1 0 0,-1-1 0,1 1 0,-1 0 0,1-1 0,-1 1 0,6-15 0,22-20 0,81-71 0,193-145 0,-254 215 0,-30 22 0,-8 6 0,0 1 0,1 0 0,0 0 0,20-9 0,-30 16 0,-1 0 0,1 0 0,0 0 0,0 0 0,0 1 0,0-1 0,0 0 0,0 0 0,-1 0 0,1 1 0,0-1 0,0 0 0,0 0 0,0 0 0,0 1 0,0-1 0,0 0 0,0 0 0,0 1 0,0-1 0,0 0 0,0 0 0,0 0 0,0 1 0,0-1 0,0 0 0,1 0 0,-1 0 0,0 1 0,0-1 0,0 0 0,0 0 0,0 0 0,0 0 0,1 1 0,-1-1 0,0 0 0,0 0 0,0 0 0,0 0 0,1 0 0,-1 0 0,0 1 0,0-1 0,0 0 0,0 0 0,1 0 0,-1 0 0,0 0 0,0 0 0,1 0 0,-1 0 0,0 0 0,0 0 0,0 0 0,1 0 0,-1 0 0,0 0 0,0 0 0,0 0 0,1 0 0,-1 0 0,0 0 0,1-1 0,-13 20 0,-28 25 0,-2-1 0,-1-3 0,-3-1 0,-83 54 0,88-71 0,27-23 0,14 0 0,-1 0 0,1 0 0,0 0 0,1 0 0,-1 0 0,0 0 0,0 0 0,0 0 0,1 0 0,-1 0 0,0 0 0,1 0 0,-1 0 0,1 0 0,-1 0 0,1 0 0,-1 0 0,1 1 0,1-2 0,15-21 0,1 2 0,1 0 0,0 1 0,2 0 0,1 2 0,0 1 0,1 1 0,1 0 0,30-14 0,-117 92 0,-47 21 0,-3-4 0,-4-6 0,-161 76 0,206-119 0,48-26 0,24-4 0,0 0 0,0 0 0,-1 0 0,1 0 0,0 0 0,-1-1 0,1 1 0,0 0 0,0 0 0,0 0 0,-1 0 0,1 0 0,0-1 0,0 1 0,-1 0 0,1 0 0,0 0 0,0 0 0,0-1 0,0 1 0,-1 0 0,1 0 0,0-1 0,0 1 0,0 0 0,0 0 0,0-1 0,0 1 0,0 0 0,-1 0 0,1-1 0,0 1 0,0 0 0,0 0 0,0-1 0,0 1 0,1-1 0,0-2 0,0-1 0,1 1 0,0 0 0,0 0 0,0 0 0,0 0 0,0 0 0,0 0 0,4-3 0,28-26 0,0 0 0,3 3 0,0 1 0,47-26 0,173-87 0,-247 136 0,127-66 0,196-69 0,-329 139 0,46-11 0,-49 11 0,0 1 0,0 0 0,0 0 0,-1 0 0,1 0 0,0 0 0,0 0 0,0 0 0,0 0 0,0 0 0,0 1 0,-1-1 0,1 0 0,0 1 0,0-1 0,0 0 0,-1 1 0,1-1 0,0 1 0,0-1 0,-1 1 0,1-1 0,0 1 0,-1 0 0,1-1 0,-1 1 0,1 0 0,-1 0 0,1-1 0,-1 1 0,1 0 0,-1 0 0,0 0 0,1-1 0,-1 1 0,0 0 0,0 0 0,0 0 0,0 0 0,0 0 0,0 0 0,0-1 0,0 1 0,0 0 0,0 0 0,0 0 0,-1 1 0,-2 12 0,-1 0 0,0-1 0,-1 1 0,0-1 0,-2 0 0,-10 18 0,-57 76 0,54-80 0,-36 46 0,-4-3 0,-2-3 0,-4-3 0,-121 94 0,174-149 0,8-3 0,-2-1 0,1 0 0,-1-1 0,1 1 0,-1-1 0,-1-1 0,1 1 0,0-1 0,-16 4 0,23-7 0,0 0 0,-1 0 0,1 0 0,-1 0 0,1 0 0,-1 0 0,1 0 0,0 1 0,-1-1 0,1-1 0,-1 1 0,1 0 0,0 0 0,-1 0 0,1 0 0,-1 0 0,1 0 0,0 0 0,-1-1 0,1 1 0,0 0 0,-1 0 0,1 0 0,0-1 0,-1 1 0,1 0 0,0-1 0,-1 1 0,1 0 0,0-1 0,0 1 0,-1 0 0,1-1 0,0 1 0,0 0 0,0-1 0,0 1 0,-1-1 0,1 1 0,0 0 0,0-1 0,0 1 0,0-1 0,0 1 0,0 0 0,0-1 0,0 1 0,0-1 0,0 1 0,0 0 0,1-1 0,-1 0 0,12-23 0,19-12 0,2 0 0,1 2 0,2 2 0,46-34 0,-43 36 0,-21 15 0,141-103 0,-138 108 0,-21 10 0,0 0 0,0 0 0,0 0 0,0 0 0,0 0 0,1 0 0,-1 0 0,0 0 0,0 0 0,0 0 0,0 1 0,0-1 0,0 0 0,1 0 0,-1 0 0,0 0 0,0 0 0,0 0 0,0 1 0,0-1 0,0 0 0,0 0 0,0 0 0,0 0 0,0 1 0,0-1 0,0 0 0,0 0 0,0 0 0,0 0 0,0 1 0,0-1 0,0 0 0,0 0 0,0 0 0,0 0 0,0 1 0,0-1 0,0 0 0,0 0 0,0 0 0,0 0 0,0 0 0,0 1 0,-1-1 0,1 0 0,0 0 0,0 0 0,0 0 0,0 0 0,0 0 0,0 1 0,-1-1 0,-28 34 0,-37 21 0,-3-2 0,-2-3 0,-3-4 0,-1-2 0,-2-4 0,-2-4 0,-99 32 0,116-53 0,62-15 0,-1 0 0,1 1 0,-1-1 0,1 0 0,-1 0 0,0 0 0,1 0 0,-1 0 0,1 0 0,-1 0 0,1 0 0,-1 0 0,1 0 0,-1 0 0,1 0 0,-1 0 0,0 0 0,1 0 0,-1-1 0,1 1 0,-1 0 0,1 0 0,-1-1 0,1 1 0,0 0 0,-1-1 0,1 1 0,-1 0 0,1-1 0,0 1 0,-1-1 0,1 1 0,0-1 0,-1 1 0,1-1 0,0 1 0,0-1 0,-1 1 0,1-1 0,0 1 0,0-1 0,0 1 0,0-1 0,0 1 0,0-1 0,0 0 0,0 1 0,0-1 0,0 1 0,0-1 0,0 1 0,0-1 0,0 1 0,1-1 0,-1 1 0,0-1 0,0 1 0,0-1 0,1 1 0,-1-1 0,0 1 0,1-1 0,26-34 0,33-25 0,2 2 0,2 4 0,77-51 0,229-118 0,-337 205 0,35-21 0,3 3 0,0 3 0,119-36 0,-183 67 0,-1 0 0,1 1 0,-1 0 0,1 0 0,0 0 0,10 1 0,-16 1 0,0-1 0,0 0 0,0 0 0,0 1 0,0-1 0,1 1 0,-1-1 0,-1 1 0,1-1 0,0 1 0,0 0 0,0-1 0,0 1 0,0 0 0,0 0 0,-1-1 0,1 1 0,0 0 0,-1 0 0,1 0 0,-1 0 0,1 0 0,-1 0 0,1 0 0,-1 0 0,0 0 0,1 0 0,-1 0 0,0 0 0,0 1 0,0-1 0,0 0 0,0 0 0,0 0 0,0 0 0,0 0 0,0 0 0,-1 0 0,1 0 0,0 1 0,-1-1 0,1 0 0,-1 1 0,-3 8 0,1 0 0,-2-1 0,1 1 0,-1-1 0,0 0 0,-1 0 0,-7 8 0,-57 62 0,68-77 0,-63 63 0,-3-4 0,-3-3 0,-136 86 0,59-57 0,-171 72 0,262-133 0,6 0 0,-1-4 0,-1-1 0,0-3 0,-91 19 0,141-36 0,0-1 0,0 1 0,0-1 0,0 0 0,1 0 0,-1 0 0,0 0 0,0 0 0,0-1 0,0 1 0,0-1 0,1 0 0,-5-1 0,6 1 0,0 0 0,1 0 0,-1-1 0,0 1 0,1 0 0,-1 0 0,1 0 0,-1 0 0,1 0 0,0-1 0,-1 1 0,1 0 0,0 0 0,0-1 0,0 1 0,0 0 0,0 0 0,0-1 0,0 1 0,0 0 0,1-1 0,-1 1 0,0 0 0,1 0 0,-1 0 0,1 0 0,-1-1 0,1 1 0,0 0 0,1-2 0,13-22 0,0 1 0,2 1 0,1 0 0,1 1 0,24-22 0,-40 41 0,157-150 0,6 6 0,260-175 0,-358 278 0,-41 32 0,-27 12 0,0 0 0,0 0 0,0 0 0,1 1 0,-1-1 0,0 0 0,0 1 0,0-1 0,0 0 0,0 0 0,0 1 0,0-1 0,0 0 0,0 1 0,0-1 0,0 0 0,0 0 0,0 1 0,0-1 0,0 0 0,0 1 0,0-1 0,0 0 0,0 0 0,0 1 0,-1-1 0,1 0 0,0 0 0,0 1 0,0-1 0,0 0 0,-1 0 0,1 1 0,0-1 0,0 0 0,-1 0 0,1 0 0,0 0 0,0 1 0,-1-1 0,-36 39 0,-109 81 0,-264 166 0,398-277 0,-169 100 0,169-105 0,9-5 0,17-16 0,83-64 0,2 5 0,162-95 0,-219 145 0,131-77 0,-138 84 0,0 2 0,73-24 0,-106 40 0,0 1 0,0-1 0,0 0 0,0 1 0,0-1 0,0 1 0,0 0 0,0 0 0,0 0 0,0 0 0,0 0 0,0 0 0,0 1 0,0-1 0,0 0 0,0 1 0,3 1 0,-4-1 0,0 0 0,-1-1 0,1 1 0,-1 0 0,1 0 0,-1 0 0,1 0 0,-1 0 0,1-1 0,-1 1 0,0 0 0,0 0 0,0 0 0,1 0 0,-1 0 0,0 0 0,0 0 0,0 0 0,0 0 0,-1 0 0,1 0 0,0 0 0,0 0 0,-1 0 0,1 1 0,-4 7 0,0 0 0,0 0 0,-1 0 0,0-1 0,-12 16 0,-24 25 0,-3-2 0,-85 72 0,-113 67 0,210-163 0,-158 107 0,190-129 0,0-1 0,-1 1 0,1-1 0,-1 1 0,1-1 0,-1 1 0,1-1 0,-1 1 0,1-1 0,-1 0 0,1 1 0,-1-1 0,0 0 0,1 0 0,-1 1 0,1-1 0,-1 0 0,0 0 0,1 0 0,-1 0 0,0 0 0,1 0 0,-1 0 0,0 0 0,1 0 0,-1 0 0,1 0 0,-1 0 0,-1-1 0,14-20 0,11-8 0,1 2 0,1 0 0,2 2 0,45-35 0,129-77 0,-165 114 0,57-27 0,-90 49 0,-1 0 0,0 0 0,1 0 0,-1 0 0,1 1 0,-1-1 0,1 1 0,0-1 0,-1 1 0,1 0 0,-1 0 0,1 0 0,4 1 0,-6-1 0,-1 0 0,0 1 0,1-1 0,-1 0 0,0 0 0,0 0 0,1 1 0,-1-1 0,0 0 0,1 0 0,-1 1 0,0-1 0,0 0 0,0 1 0,1-1 0,-1 0 0,0 1 0,0-1 0,0 0 0,0 1 0,0-1 0,1 0 0,-1 1 0,0-1 0,0 1 0,0-1 0,0 0 0,0 1 0,0-1 0,0 0 0,-1 1 0,-10 20 0,-19 10 0,-2-2 0,0-1 0,-2-2 0,-71 42 0,72-47 0,-31 20 0,-107 51 0,126-79 0,44-13 0,0 0 0,0 1 0,1-1 0,-1 0 0,0 0 0,0 0 0,1 0 0,-1 0 0,0-1 0,0 1 0,1 0 0,-1 0 0,0 0 0,0-1 0,1 1 0,-1 0 0,0-1 0,1 1 0,-1 0 0,0-2 0,0 1 0,1 1 0,0-1 0,0 0 0,0 0 0,0 0 0,-1 0 0,1 0 0,0 0 0,1 0 0,-1 1 0,0-1 0,0 0 0,0 0 0,0 0 0,1 0 0,-1 0 0,0 1 0,1-1 0,-1 0 0,1 0 0,-1 1 0,2-2 0,14-20 0,1 2 0,1 0 0,1 1 0,1 0 0,0 2 0,36-23 0,-27 18 0,-11 9 0,0 0 0,0 1 0,23-11 0,-41 23 0,0-1 0,1 1 0,-1 0 0,0-1 0,1 1 0,-1 0 0,0-1 0,1 1 0,-1 0 0,1 0 0,-1 0 0,1-1 0,-1 1 0,1 0 0,-1 0 0,1 0 0,-1 0 0,1 0 0,-1 0 0,0 0 0,1 0 0,-1 0 0,1 0 0,-1 0 0,1 0 0,-1 0 0,1 0 0,-1 1 0,1-1 0,-1 0 0,1 0 0,-1 0 0,1 1 0,-1-1 0,1 1 0,-12 15 0,-14 9 0,-2-1 0,-1-1 0,-58 36 0,-99 43 0,177-98 0,-6 4 0,-1 0 0,0-2 0,-1 0 0,-18 5 0,34-11 0,0 0 0,0 0 0,0 1 0,-1-1 0,1 0 0,0 0 0,0 0 0,0 0 0,0 0 0,-1 0 0,1 0 0,0 0 0,0 0 0,0 0 0,-1 0 0,1 0 0,0 0 0,0 0 0,0 0 0,0 0 0,-1 0 0,1 0 0,0 0 0,0 0 0,0 0 0,0 0 0,-1 0 0,1 0 0,0-1 0,0 1 0,0 0 0,0 0 0,0 0 0,-1 0 0,1 0 0,0 0 0,0-1 0,0 1 0,0 0 0,0 0 0,0 0 0,0 0 0,0 0 0,0-1 0,-1 1 0,1 0 0,0 0 0,0 0 0,0 0 0,0-1 0,0 1 0,0 0 0,0 0 0,0 0 0,0-1 0,0 1 0,0 0 0,0 0 0,1 0 0,-1 0 0,0-1 0,0 1 0,0 0 0,0 0 0,12-18 0,23-16 0,-2 9 0,2 2 0,0 1 0,1 2 0,1 2 0,1 1 0,0 2 0,1 2 0,63-14 0,-96 26 0,0 0 0,0 0 0,0 0 0,-1 1 0,1 0 0,0 0 0,0 0 0,0 1 0,0 0 0,-1 0 0,1 0 0,0 1 0,6 2 0,-10-2 0,1 0 0,0 0 0,-1 0 0,1 0 0,-1 0 0,1 1 0,-1-1 0,0 1 0,0-1 0,0 1 0,0 0 0,-1 0 0,1 0 0,-1 0 0,1 0 0,-1 0 0,0 0 0,-1 0 0,1 1 0,0-1 0,-1 0 0,0 1 0,0 5 0,0 5 0,-2-1 0,0 0 0,0 0 0,-1 0 0,-1 0 0,0 0 0,0-1 0,-2 0 0,1 0 0,-2 0 0,-13 20 0,-11 11 0,-60 62 0,50-59 0,33-34 0,16-14 0,29-21 0,-24 14 0,38-20 0,1 1 0,86-31 0,117-25 0,-196 66 0,105-17 0,-156 34 0,0 0 0,1 1 0,-1 0 0,0 0 0,1 1 0,11 2 0,-18-3 0,-1 1 0,0-1 0,1 0 0,-1 1 0,1 0 0,-1-1 0,0 1 0,1 0 0,-1-1 0,0 1 0,0 0 0,0 0 0,0 0 0,0 0 0,0 0 0,0 0 0,0 0 0,0 1 0,0-1 0,0 0 0,-1 0 0,1 1 0,0-1 0,-1 0 0,0 1 0,1-1 0,-1 1 0,0-1 0,1 1 0,-1-1 0,0 1 0,0-1 0,0 0 0,0 1 0,-1-1 0,1 1 0,0-1 0,0 1 0,-1-1 0,1 0 0,-2 3 0,-2 5 0,0 0 0,0-1 0,-1 0 0,0 0 0,-1 0 0,0 0 0,0-1 0,0 0 0,-9 7 0,-73 54 0,75-60 0,-50 35 0,-1-3 0,-3-2 0,-119 47 0,183-83 0,0-1 0,0 1 0,0-1 0,0 0 0,0 0 0,0 0 0,-1-1 0,1 1 0,0-1 0,-1 0 0,1 0 0,0 0 0,-1 0 0,1 0 0,0-1 0,0 1 0,-1-1 0,-2-1 0,5 1 0,1 0 0,-1 1 0,0-1 0,1 0 0,-1 0 0,1 1 0,-1-1 0,1 0 0,0 0 0,-1 0 0,1 1 0,0-1 0,0 0 0,0 0 0,-1 0 0,1 0 0,0 0 0,0 0 0,0 0 0,0 0 0,0 1 0,1-1 0,-1-2 0,18-36 0,12-7 0,3 2 0,2 1 0,44-42 0,135-114 0,-189 176 0,562-468 0,-545 459 0,-53 40 0,-78 52 0,-61 21 0,-305 119 0,436-193 0,-29 11 0,45-18 0,0 1 0,1 0 0,-1-1 0,1 0 0,-1 1 0,0-1 0,1 0 0,-1 0 0,0-1 0,1 1 0,-1-1 0,1 1 0,-1-1 0,-2-1 0,4 2 0,0-1 0,0 0 0,0 0 0,0 0 0,0 0 0,1 0 0,-1 0 0,0 0 0,1 0 0,-1 0 0,1 0 0,-1 0 0,1 0 0,-1 0 0,1 0 0,0-1 0,-1 1 0,1 0 0,0 0 0,0 0 0,0-1 0,0 1 0,0 0 0,0 0 0,0 0 0,1-1 0,0-1 0,12-38 0,-11 37 0,48-102 0,96-150 0,-105 189 0,-29 47 0,-5 6 0,1 0 0,1 0 0,0 1 0,1 1 0,0-1 0,1 2 0,15-14 0,-26 24 0,1 1 0,-1-1 0,1 1 0,-1 0 0,1-1 0,-1 1 0,1-1 0,-1 1 0,1 0 0,-1-1 0,1 1 0,-1 0 0,1 0 0,-1 0 0,1-1 0,0 1 0,-1 0 0,1 0 0,-1 0 0,1 0 0,0 0 0,-1 0 0,1 0 0,-1 0 0,1 0 0,0 0 0,-1 0 0,1 1 0,-1-1 0,2 1 0,-2 0 0,1 0 0,-1 0 0,0 0 0,0 0 0,0 0 0,0 1 0,0-1 0,0 0 0,0 0 0,0 0 0,0 1 0,-1-1 0,1 0 0,0 0 0,-1 0 0,1 0 0,-2 2 0,-6 14 0,-1 0 0,-1-1 0,-1 0 0,0-1 0,-1 0 0,0-1 0,-29 25 0,-115 83 0,146-114 0,-57 38 0,-1-2 0,-129 60 0,188-100 0,-44 16 0,52-19 0,-1 0 0,0 0 0,0-1 0,0 1 0,0-1 0,0 0 0,0 1 0,0-1 0,0 0 0,0 0 0,0 0 0,0-1 0,0 1 0,0 0 0,0-1 0,0 1 0,0-1 0,0 0 0,-3-1 0,4 1 0,1 0 0,-1-1 0,1 1 0,0 0 0,-1 0 0,1-1 0,0 1 0,0 0 0,-1-1 0,1 1 0,0 0 0,0 0 0,1-1 0,-1 1 0,0 0 0,0-1 0,1 1 0,-1 0 0,0 0 0,1-1 0,-1 1 0,1 0 0,0 0 0,-1 0 0,1 0 0,1-1 0,25-38 0,-23 35 0,54-64 0,3 2 0,101-85 0,-149 140 0,26-22 0,-36 32 0,-1 1 0,0-1 0,0 1 0,1-1 0,-1 1 0,1 0 0,-1 0 0,1 0 0,0 0 0,-1 1 0,1-1 0,0 1 0,-1-1 0,4 1 0,-5 0 0,0 1 0,0-1 0,-1 0 0,1 1 0,0-1 0,0 0 0,-1 1 0,1-1 0,0 1 0,-1-1 0,1 1 0,0-1 0,-1 1 0,1-1 0,-1 1 0,1 0 0,-1-1 0,1 1 0,-1 0 0,0-1 0,1 1 0,-1 0 0,0 0 0,1-1 0,-1 1 0,0 0 0,0 0 0,0 0 0,0 0 0,0-1 0,0 1 0,0 0 0,0 0 0,0 0 0,0-1 0,0 1 0,0 0 0,-1 0 0,1 0 0,-13 38 0,-2-10 0,0 0 0,-3 0 0,-36 46 0,-76 74 0,100-117 0,7-6 0,-14 17 0,-3-1 0,-1-3 0,-74 57 0,98-90 0,20-18 0,25-24 0,44-29 0,2 3 0,158-99 0,-222 154 0,-6 3 0,1 1 0,0 0 0,0-1 0,1 1 0,-1 1 0,1-1 0,-1 1 0,1 0 0,0 0 0,0 1 0,0 0 0,7-1 0,-13 2 0,1 0 0,0 1 0,0-1 0,0 0 0,0 0 0,0 1 0,0-1 0,-1 1 0,1-1 0,0 1 0,0-1 0,-1 1 0,1-1 0,0 1 0,-1-1 0,1 1 0,0 0 0,-1 0 0,1-1 0,-1 1 0,1 0 0,-1 0 0,0-1 0,1 1 0,-1 0 0,0 0 0,1 0 0,-1 0 0,0 0 0,0 0 0,0 0 0,0-1 0,0 1 0,0 0 0,0 0 0,0 0 0,0 0 0,0 0 0,-1 0 0,1 0 0,0-1 0,-1 3 0,-16 42 0,14-39 0,-23 44 0,-1-1 0,-4-2 0,-45 58 0,123-160 0,3 2 0,1 3 0,3 2 0,2 2 0,117-72 0,-166 115 0,-1-1 0,1 1 0,0 0 0,0 1 0,0 0 0,12-3 0,-18 5 0,0 0 0,0 0 0,-1 0 0,1 0 0,0 0 0,0 0 0,0 0 0,0 0 0,0 0 0,0 1 0,0-1 0,0 0 0,0 0 0,-1 1 0,1-1 0,0 1 0,0-1 0,0 1 0,-1-1 0,1 1 0,0 0 0,1 0 0,-2 1 0,1 0 0,-1-1 0,1 1 0,-1-1 0,0 1 0,1 0 0,-1-1 0,0 1 0,0 0 0,0-1 0,0 1 0,-1 0 0,1-1 0,0 1 0,-1 0 0,1-1 0,-2 4 0,-11 21 0,-1-1 0,-1 0 0,-32 39 0,62-89 0,3-6 0,36-46 0,-41 66 0,-9 16 0,-4-3 0,0 0 0,-1 1 0,0-1 0,1 0 0,-1 1 0,0-1 0,0 0 0,0 1 0,0-1 0,-3 3 0,-17 20 0,-1-1 0,-1-1 0,-1 0 0,-2-2 0,0-1 0,-49 28 0,73-46 0,0-1 0,0 0 0,0 0 0,0 0 0,0 0 0,0 0 0,0 0 0,0-1 0,0 1 0,0-1 0,0 1 0,0-1 0,-1 0 0,1 0 0,0 0 0,0 0 0,-1 0 0,1 0 0,-3-1 0,3 0 0,1 0 0,0 0 0,-1 0 0,1-1 0,0 1 0,0 0 0,0 0 0,0-1 0,0 1 0,0 0 0,0-1 0,1 1 0,-1-1 0,0 1 0,1-1 0,-1 1 0,1-1 0,0 0 0,0 1 0,-1-3 0,1-11 0,-1-1 0,2 1 0,0 0 0,5-22 0,-3 22 0,-2 5 0,1-7 0,1 1 0,0 0 0,2 0 0,8-23 0,-11 36 0,-3 5 0,-4 14 0,-12 28 0,-31 45 0,-4-3 0,-4-2 0,-3-3 0,-114 121 0,59-88 0,-6-4 0,-151 105 0,260-206 0,4-4 0,0 1 0,0-1 0,-1 0 0,1-1 0,-1 1 0,-1-2 0,-12 5 0,21-7 0,-1-1 0,1 0 0,0 0 0,-1 0 0,1 0 0,0 0 0,-1 0 0,1 0 0,-1 0 0,1 1 0,0-1 0,-1-1 0,1 1 0,0 0 0,-1 0 0,1 0 0,-1 0 0,1 0 0,0 0 0,-1 0 0,1 0 0,0-1 0,-1 1 0,1 0 0,0 0 0,-1 0 0,1-1 0,0 1 0,0 0 0,-1 0 0,1-1 0,0 1 0,0 0 0,-1-1 0,1 1 0,0 0 0,0-1 0,0 1 0,0 0 0,-1-1 0,1 1 0,0-1 0,0 0 0,6-22 0,21-23 0,13-11 0,2 2 0,3 2 0,2 2 0,2 2 0,103-80 0,-149 127 0,0 0 0,0-1 0,0 1 0,1 1 0,-1-1 0,0 0 0,1 1 0,-1 0 0,7-2 0,-9 3 0,-1 0 0,1 0 0,-1 0 0,0 0 0,1 0 0,-1 0 0,1 1 0,-1-1 0,1 0 0,-1 0 0,0 0 0,1 1 0,-1-1 0,0 0 0,1 0 0,-1 1 0,0-1 0,1 0 0,-1 1 0,0-1 0,0 0 0,1 1 0,-1-1 0,0 1 0,0-1 0,1 0 0,-1 1 0,0-1 0,0 1 0,0-1 0,0 0 0,0 1 0,0-1 0,0 1 0,0-1 0,0 1 0,0-1 0,0 1 0,0-1 0,0 0 0,0 1 0,-1 0 0,-1 8 0,-1 0 0,0 0 0,-1 0 0,0 0 0,0-1 0,-7 10 0,-34 54 0,-3-3 0,-4-1 0,-2-3 0,-3-2 0,-3-3 0,-2-2 0,-3-4 0,-116 77 0,175-127 0,-7 3 0,1 0 0,-1 0 0,-24 8 0,36-14 0,0 0 0,0-1 0,-1 1 0,1-1 0,0 1 0,0-1 0,-1 0 0,1 0 0,0 1 0,-1-1 0,1 0 0,0 0 0,-1 0 0,1 0 0,0-1 0,-1 1 0,1 0 0,0 0 0,-1-1 0,1 1 0,0-1 0,0 1 0,-1-1 0,1 0 0,0 1 0,0-1 0,0 0 0,0 0 0,0 0 0,0 0 0,0 0 0,0 0 0,0 0 0,1 0 0,-1 0 0,0 0 0,1 0 0,-1-1 0,0 1 0,1 0 0,0 0 0,-1-1 0,1 1 0,0 0 0,0-1 0,-1 1 0,1 0 0,0-1 0,0 1 0,1 0 0,-1-2 0,2-15 0,1 0 0,1 1 0,1-1 0,0 1 0,1 0 0,1 0 0,15-27 0,-8 17 0,33-63 0,4 3 0,4 2 0,74-88 0,-101 140 0,-17 25 0,-16 20 0,-16 24 0,-287 376 0,185-252 0,110-143 0,5-6 0,0 0 0,-1-1 0,-14 14 0,31-46 0,16-20 0,61-78 0,4 4 0,159-159 0,-241 269 0,1-2 0,0 0 0,0 0 0,1 1 0,19-12 0,-25 21 0,-5 7 0,-11 16 0,-109 156 0,-249 282 0,362-452 0,5-6 0,0-1 0,0 1 0,0-1 0,0 0 0,-1 0 0,1 0 0,-8 4 0,12-8 0,0 0 0,0 0 0,0 0 0,0 0 0,0 0 0,-1 0 0,1 1 0,0-1 0,0 0 0,0 0 0,0 0 0,-1 0 0,1 0 0,0 0 0,0 0 0,0 0 0,0 0 0,-1 0 0,1 0 0,0 0 0,0 0 0,0 0 0,-1 0 0,1 0 0,0 0 0,0 0 0,0 0 0,0 0 0,-1 0 0,1-1 0,0 1 0,0 0 0,0 0 0,0 0 0,0 0 0,-1 0 0,1 0 0,0 0 0,0-1 0,0 1 0,0 0 0,0 0 0,0 0 0,0 0 0,0-1 0,0 1 0,-1 0 0,1 0 0,0 0 0,0 0 0,0-1 0,0 1 0,0 0 0,0 0 0,4-16 0,12-20 0,31-34 0,81-92 0,70-55 0,-178 196 0,1-3 0,41-37 0,-53 57 0,-9 11 0,-11 18 0,-36 49 0,-4-3 0,-2-1 0,-65 64 0,55-62 0,26-29 0,-95 104 0,107-122 0,-1 0 0,-2-2 0,-40 26 0,68-48 0,0-1 0,-1 0 0,1 1 0,0-1 0,-1 0 0,1 1 0,0-1 0,-1 0 0,1 1 0,-1-1 0,1 0 0,-1 0 0,1 0 0,0 1 0,-1-1 0,1 0 0,-1 0 0,1 0 0,-1 0 0,1 0 0,-1 0 0,1 0 0,-1 0 0,1 0 0,-1 0 0,1 0 0,-1 0 0,1 0 0,-1 0 0,1 0 0,-1-1 0,1 1 0,0 0 0,-2-1 0,6-16 0,20-29 0,212-283 0,28 19 0,-213 255 0,-50 54 0,0 0 0,0-1 0,0 1 0,0 0 0,0 0 0,1-1 0,-1 1 0,1 0 0,-1 0 0,1 1 0,-1-1 0,1 0 0,-1 0 0,1 1 0,0-1 0,2 0 0,-4 3 0,1-1 0,-1 0 0,1 1 0,-1-1 0,0 1 0,0-1 0,1 1 0,-1-1 0,0 0 0,0 1 0,0-1 0,-1 1 0,1-1 0,0 1 0,-1-1 0,1 0 0,-1 1 0,1-1 0,-1 0 0,1 1 0,-2 1 0,-25 62 0,-2 0 0,-71 114 0,52-96 0,-374 628-455,181-311 259,210-348 196,-131 204 0,214-366 0,290-407 378,-60 101-105,-239 353-273,-43 63 0,0 1 0,0-1 0,0 0 0,0 0 0,1 0 0,-1 1 0,0-1 0,0 0 0,0 0 0,0 1 0,0-1 0,0 0 0,1 0 0,-1 0 0,0 0 0,0 1 0,0-1 0,0 0 0,1 0 0,-1 0 0,0 0 0,0 0 0,1 1 0,-1-1 0,0 0 0,0 0 0,0 0 0,1 0 0,-1 0 0,0 0 0,0 0 0,1 0 0,-1 0 0,0 0 0,0 0 0,1 0 0,-1 0 0,0 0 0,0 0 0,1 0 0,-1 0 0,0 0 0,0-1 0,0 1 0,1 0 0,-1 0 0,0 0 0,0 0 0,0 0 0,1 0 0,-1-1 0,0 1 0,0 0 0,0 0 0,0 0 0,1-1 0,-1 1 0,-4 22 0,-15 28 0,-1 0 0,-3-1 0,-2-2 0,-2 0 0,-2-2 0,-65 78 0,274-359 0,-100 123 0,103-110 0,-167 209 0,-20 24 0,-27 33 0,-48 51 0,-5-5 0,-3-2 0,-4-5 0,-4-4 0,-126 80 0,209-150 0,-32 19 0,42-26 0,0 0 0,0 0 0,0 0 0,0 0 0,1-1 0,-1 1 0,0 0 0,-1-1 0,1 0 0,0 1 0,0-1 0,0 0 0,0 0 0,0 0 0,0 0 0,-4-1 0,6 0 0,-1 1 0,1-1 0,-1 0 0,1 1 0,-1-1 0,1 0 0,0 1 0,-1-1 0,1 0 0,0 1 0,0-1 0,0 0 0,-1 0 0,1 1 0,0-1 0,0 0 0,0 0 0,0 1 0,0-1 0,0 0 0,1 0 0,-1 1 0,0-1 0,0 0 0,0 1 0,1-1 0,-1 0 0,0 1 0,1-1 0,-1 0 0,1 0 0,11-25 0,2 1 0,0 1 0,2 0 0,0 0 0,31-32 0,-18 22 0,96-123 0,253-289 0,-332 406 0,-30 34 0,-12 13 0,-15 24 0,-10 9 0,-3 0 0,-48 62 0,-74 70 0,120-142 0,-439 460 0,449-479 0,15-18 0,19-28 0,235-290 0,-139 187 0,-27 36 0,-71 88 0,-18 24 0,-25 33 0,-22 23 0,-3-2 0,-2-2 0,-84 72 0,29-41 0,-131 86 0,208-157 0,3-1 0,-1-1 0,-1-2 0,0-1 0,-42 17 0,72-34 0,0 1 0,0-1 0,0 1 0,0-1 0,0 0 0,0 1 0,0-1 0,0 0 0,0 0 0,0 0 0,0 1 0,0-1 0,0 0 0,0-1 0,0 1 0,0 0 0,0 0 0,0 0 0,-1-1 0,1 1 0,0 0 0,0-1 0,0 1 0,-1-2 0,2 1 0,-1 0 0,1 0 0,0 0 0,-1 0 0,1 0 0,0 0 0,0 0 0,0 0 0,0 0 0,0 0 0,0 0 0,0 0 0,0 0 0,0 0 0,0 0 0,1 0 0,-1 0 0,0 0 0,1-2 0,28-53 0,-29 56 0,85-122 0,132-147 0,-69 93 0,-70 81 0,-135 182 0,-25 20 0,-4-4 0,-5-4 0,-5-3 0,-148 114 0,243-209 0,0 1 0,0-1 0,0 0 0,0 0 0,0 0 0,0-1 0,0 1 0,-1 0 0,1 0 0,0-1 0,-1 1 0,1 0 0,0-1 0,-1 1 0,1-1 0,-1 0 0,1 0 0,-1 1 0,1-1 0,-1 0 0,-1 0 0,3-2 0,0 0 0,0 0 0,0 0 0,0 0 0,1 0 0,-1 0 0,1 1 0,-1-1 0,1 0 0,-1 0 0,1 0 0,0 1 0,0-1 0,0 0 0,0 1 0,0-1 0,2-2 0,52-80 0,4 3 0,104-114 0,170-120 0,-316 300 0,1 2 0,0 0 0,21-12 0,-38 25 0,0-1 0,0 1 0,-1-1 0,1 1 0,0 0 0,0-1 0,0 1 0,-1 0 0,1-1 0,0 1 0,0 0 0,0 0 0,0 0 0,0 0 0,-1 0 0,1 0 0,0 0 0,0 0 0,0 0 0,0 1 0,1-1 0,1 15 0,-19 28 0,-12 11 0,-4 0 0,-38 49 0,-86 97 0,114-147 0,18-23 0,10-11 0,-1 0 0,-1-1 0,-20 17 0,49-54 0,24-22 0,97-80 0,276-190 0,-396 301 0,0 0 0,-1 1 0,1 1 0,1 0 0,0 1 0,0 0 0,20-6 0,-34 13 0,0 0 0,0-1 0,0 1 0,0 0 0,1 0 0,-1 0 0,0 0 0,0 0 0,0 0 0,0 0 0,1 0 0,-1 0 0,0 1 0,0-1 0,0 0 0,0 1 0,0-1 0,0 1 0,0-1 0,0 1 0,0-1 0,0 1 0,0 0 0,0 0 0,1 1 0,-1 0 0,0-1 0,0 1 0,0 0 0,-1 0 0,1 0 0,-1 0 0,1 0 0,-1 0 0,0 0 0,0 0 0,0 0 0,0 0 0,-1 3 0,-1 7 0,0 1 0,-1-1 0,-8 19 0,11-31 0,-26 61 0,-2-1 0,-61 95 0,-94 107 0,73-110 0,-166 263 0,142-230 0,-81 123 0,181-252 0,3 2 0,-42 106 0,71-160 0,4-12 0,9-30 0,22-49 0,-45 139 0,-80 150 0,-16 46 0,103-233 0,-15 36 0,19-49 0,0 0 0,1 0 0,-1 0 0,-1 0 0,1 0 0,0-1 0,0 1 0,-1 0 0,1-1 0,-1 1 0,1-1 0,-1 1 0,1-1 0,-1 0 0,0 0 0,0 0 0,0 0 0,-3 2 0,5-4 0,-1 1 0,1 0 0,-1 0 0,1 0 0,-1 0 0,1 0 0,-1 0 0,1-1 0,-1 1 0,1 0 0,0 0 0,-1 0 0,1-1 0,-1 1 0,1 0 0,0-1 0,-1 1 0,1 0 0,0-1 0,-1 1 0,1-1 0,0 1 0,0 0 0,0-1 0,-1 1 0,1-1 0,0 1 0,0-1 0,0 1 0,0-1 0,0 1 0,0-1 0,-1 1 0,1-1 0,0 1 0,0-1 0,1 1 0,-1-1 0,0 1 0,0 0 0,0-1 0,0 0 0,5-23 0,17-33 0,2 2 0,3 0 0,63-94 0,-45 77 0,290-452 0,-292 467 0,-42 56 0,0-1 0,0 1 0,0-1 0,1 1 0,-1 0 0,0 0 0,1 0 0,-1 0 0,1 0 0,-1 0 0,1 0 0,-1 0 0,1 0 0,0 1 0,1-2 0,-2 3 0,0 0 0,0 0 0,-1 0 0,1-1 0,-1 1 0,1 0 0,0 0 0,-1 0 0,0 0 0,1 0 0,-1 0 0,0 0 0,1 0 0,-1 0 0,0 0 0,0 0 0,0 0 0,0 0 0,0 1 0,0-1 0,0 0 0,0 0 0,0 0 0,-1 0 0,1 0 0,-1 2 0,-5 37 0,-1 0 0,-21 65 0,-40 84 0,37-105 0,-154 444 0,172-495 0,16-54 0,15-53 0,-7 31 0,8-36 0,3 1 0,49-114 0,-100 292 0,17-72 0,-1 0 0,-27 44 0,40-72 0,0 0 0,0 0 0,0-1 0,0 1 0,0 0 0,0 0 0,0-1 0,0 1 0,0 0 0,0 0 0,0-1 0,0 1 0,0 0 0,0 0 0,0-1 0,0 1 0,0 0 0,0 0 0,0-1 0,-1 1 0,1 0 0,0 0 0,0 0 0,0-1 0,0 1 0,0 0 0,-1 0 0,1 0 0,0-1 0,0 1 0,-1 0 0,1 0 0,0 0 0,0 0 0,0 0 0,-1 0 0,1 0 0,0-1 0,0 1 0,-1 0 0,1 0 0,0 0 0,0 0 0,-1 0 0,1 0 0,0 0 0,-1 0 0,1 0 0,0 0 0,0 1 0,-1-1 0,1 0 0,0 0 0,0 0 0,0 0 0,-1 0 0,1 0 0,0 0 0,0 1 0,-1-1 0,1 0 0,0 0 0,0 0 0,0 0 0,0 1 0,-1-1 0,-1-26 0,2 24 0,1-67 0,3 1 0,25-132 0,-24 150 0,-6-6 0,3 0 0,2 0 0,15-71 0,-18 123 0,-1 1 0,1 0 0,-1 0 0,1-1 0,-1 1 0,0 0 0,0 0 0,-1-1 0,1 1 0,-1 0 0,1 0 0,-1 0 0,0 0 0,0-1 0,-1 1 0,1 0 0,0 1 0,-5-7 0,0 3 0,0-1 0,-1 1 0,0 0 0,0 1 0,-12-8 0,14 10 0,1 0 0,1 0 0,0 0 0,0 0 0,0 0 0,1 0 0,-1-1 0,1 1 0,-3-6 0,3 6 0,1 0 0,-1 1 0,0-1 0,1 0 0,-1 1 0,0-1 0,-1 1 0,1 0 0,0 0 0,-1 0 0,1 0 0,-1 0 0,1 0 0,-1 1 0,-5-3 0,-2 2 0,0 0 0,-1 0 0,0 1 0,0 0 0,1 1 0,-1 0 0,0 0 0,1 1 0,-1 1 0,0 0 0,1 1 0,0 0 0,-17 6 0,4 1 0,1 1 0,0 1 0,0 0 0,-33 27 0,34-27 0,27-28 0,25-26 0,30-25 0,14-17 0,-75 84 0,0 0 0,0-1 0,0 1 0,0 0 0,0 0 0,0 0 0,0 0 0,0 0 0,1-1 0,-1 1 0,0 0 0,0 0 0,0 0 0,0 0 0,0-1 0,0 1 0,0 0 0,0 0 0,1 0 0,-1 0 0,0 0 0,0 0 0,0 0 0,0 0 0,1 0 0,-1-1 0,0 1 0,0 0 0,0 0 0,0 0 0,1 0 0,-1 0 0,0 0 0,0 0 0,0 0 0,0 0 0,1 0 0,-1 0 0,0 0 0,0 0 0,0 0 0,0 0 0,1 0 0,-1 1 0,0-1 0,0 0 0,0 0 0,0 0 0,0 0 0,1 0 0,-1 0 0,0 0 0,0 0 0,0 1 0,0-1 0,0 0 0,0 0 0,0 0 0,1 0 0,-1 0 0,0 1 0,0-1 0,0 0 0,0 0 0,0 0 0,0 0 0,0 1 0,0-1 0,0 0 0,2 23 0,-7 28 0,-2-13 0,-2 1 0,-20 52 0,31-69 0,-5 18 0,-6-8 0,-2 22 0,10-53 0,1-1 0,0 0 0,0 0 0,0 0 0,0 1 0,0-1 0,0 0 0,0 0 0,0 1 0,0-1 0,0 0 0,0 0 0,0 1 0,0-1 0,0 0 0,0 0 0,0 0 0,0 1 0,0-1 0,0 0 0,0 0 0,0 1 0,0-1 0,0 0 0,0 0 0,1 0 0,-1 1 0,0-1 0,0 0 0,0 0 0,0 0 0,0 1 0,1-1 0,-1 0 0,0 0 0,0 0 0,0 0 0,1 0 0,-1 0 0,0 1 0,0-1 0,1 0 0,-1 0 0,0 0 0,0 0 0,1 0 0,-1 0 0,0 0 0,12-11 0,10-19 0,15-52 0,-29 61 0,1 0 0,18-28 0,-50 119 0,-58 177 0,22-61 0,47-155 0,15-47 0,16-50 0,-2 12 0,2-5 0,45-98 0,-54 144 0,-9 24 0,-9 26 0,5-26 0,-12 33 0,15-42 0,-1 0 0,0 1 0,0-1 0,0 0 0,0 0 0,-1 0 0,1 0 0,0 0 0,-1-1 0,1 1 0,-1 0 0,0-1 0,0 1 0,-2 1 0,4-6 0,0 0 0,0 0 0,1 0 0,-1 0 0,1 0 0,0 0 0,0 0 0,0 0 0,0 0 0,2-3 0,32-59 0,-71 164 0,28-81 0,-26 45 0,34-63 0,0 0 0,0 1 0,0-1 0,0 0 0,0 0 0,0 0 0,0 0 0,0 1 0,0-1 0,0 0 0,0 0 0,0 0 0,0 0 0,0 0 0,0 1 0,0-1 0,-1 0 0,1 0 0,0 0 0,0 0 0,0 0 0,0 0 0,0 1 0,0-1 0,-1 0 0,1 0 0,0 0 0,0 0 0,0 0 0,0 0 0,0 0 0,-1 0 0,1 0 0,0 0 0,0 0 0,0 0 0,0 0 0,-1 0 0,1 0 0,0 0 0,0 0 0,0 0 0,0 0 0,-1 0 0,1 0 0,0 0 0,0 0 0,0 0 0,0 0 0,0 0 0,-1 0 0,1-1 0,0 1 0,0 0 0,0 0 0,0 0 0,0 0 0,0 0 0,-1 0 0,1 0 0,0-1 0,0 1 0,0 0 0,-1-17 0,5-20 0,1 8 0,0-6 0,2 0 0,1 1 0,2 0 0,19-43 0,-20 63 0,-11 27 0,-10 27 0,-94 177 0,104-210 0,1-1 0,-1 1 0,1 0 0,0-1 0,0 15 0,-4 25 0,-22 39 0,-40 84 0,69-172 0,12-32 0,2 2 0,2 0 0,0 1 0,2 0 0,29-33 0,-39 56 0,-5 11 0,-7 23 0,-19 42 0,20-63 0,-3 7 0,-24 71 0,-40 82 0,66-162 0,4-9 0,7-25 0,15-44 0,-16 55 0,-2 3 0,1 0 0,1 0 0,0 1 0,1 0 0,1 0 0,14-18 0,-13 28 0,-9 18 0,-10 23 0,-60 152 0,16-46 0,120-257 0,-49 77 0,-15 28 0,1 1 0,0 1 0,0-1 0,1 1 0,1 0 0,0 0 0,9-10 0,-16 20 0,0 0 0,0 0 0,0 0 0,0 0 0,0-1 0,1 1 0,-1 0 0,0 0 0,0 0 0,0 0 0,0 0 0,1 0 0,-1 0 0,0 0 0,0 0 0,0 0 0,0 0 0,1 0 0,-1-1 0,0 1 0,0 0 0,0 0 0,1 0 0,-1 1 0,0-1 0,0 0 0,0 0 0,1 0 0,-1 0 0,0 0 0,0 0 0,0 0 0,0 0 0,1 0 0,-1 0 0,0 0 0,0 1 0,0-1 0,0 0 0,0 0 0,1 0 0,-1 0 0,0 0 0,0 1 0,0-1 0,0 0 0,0 0 0,0 0 0,3 15 0,-4 14 0,-21 68 0,40-124 0,10-29 0,3-15 0,22-46 0,-44 108 0,-4 13 0,-4 23 0,-16 51 0,-3 0 0,-38 104 0,48-159 0,8-24 0,0 1 0,0 0 0,0 0 0,0 0 0,0 0 0,-1-1 0,1 1 0,0 0 0,0 0 0,0 0 0,0 0 0,-1 0 0,1 0 0,0 0 0,0 0 0,0-1 0,-1 1 0,1 0 0,0 0 0,0 0 0,-1 0 0,1 0 0,0 0 0,0 0 0,0 0 0,-1 0 0,1 0 0,0 0 0,0 0 0,0 1 0,-1-1 0,1 0 0,0 0 0,0 0 0,0 0 0,-1 0 0,1 0 0,0 0 0,0 1 0,0-1 0,0 0 0,0 0 0,-1 0 0,1 0 0,0 1 0,-5-36 0,3 17 0,2 10 0,1-1 0,0 0 0,0 1 0,1-1 0,0 0 0,1 1 0,0 0 0,0 0 0,7-13 0,3-9 0,-2-3 0,2-4 0,29-59 0,-53 114 0,3-15 0,4-24 0,4 14 0,0 1 0,0 0 0,1-1 0,0 1 0,1 0 0,0-1 0,0 1 0,0 0 0,0 0 0,6-9 0,-7 56 0,-3-12 0,-2-1 0,-9 32 0,12-76 0,0 9 0,1 0 0,-1-1 0,1 1 0,0 0 0,0-1 0,1 1 0,3-13 0,-2 16 0,6-24 0,-8 27 0,0 0 0,0 0 0,0 0 0,0 0 0,0 1 0,0-1 0,-1 0 0,1 0 0,0 0 0,-1 1 0,1-1 0,0 0 0,-1 1 0,1-1 0,-1 0 0,1 1 0,-1-1 0,1 0 0,-1 1 0,0-1 0,1 1 0,-1-1 0,0 1 0,1-1 0,-1 1 0,0 0 0,0-1 0,0 1 0,1 0 0,-2-1 0,1 1 0,1 0 0,-1-1 0,1 1 0,-1-1 0,1 1 0,-1-1 0,1 0 0,-1 1 0,1-1 0,-1 1 0,1-1 0,0 0 0,0 1 0,-1-1 0,1 0 0,0 1 0,0-1 0,0 0 0,-1 0 0,1 1 0,0-1 0,0 0 0,0 1 0,0-1 0,1 0 0,-1 0 0,0 1 0,0-1 0,0 0 0,0 1 0,1-1 0,-1 0 0,0 1 0,1-1 0,-1 0 0,1 1 0,-1-1 0,0 1 0,1-1 0,-1 1 0,2-1 0,23-34 0,-20 29 0,40-52 0,-101 158 0,29-53 0,-59 80 0,74-113 0,0 0 0,-1 0 0,-1-2 0,0 1 0,0-2 0,-2 0 0,1-1 0,-1 0 0,-18 7 0,33-16 0,0 0 0,-1 0 0,1 0 0,-1-1 0,1 1 0,0-1 0,-1 1 0,1-1 0,-1 0 0,0 1 0,1-1 0,-1 0 0,1 0 0,-1 0 0,1 0 0,-1 0 0,1-1 0,-1 1 0,1 0 0,-1-1 0,1 1 0,-1-1 0,-1 0 0,2 0 0,0-1 0,0 1 0,1 0 0,-1 0 0,0-1 0,1 1 0,-1-1 0,1 1 0,0 0 0,-1-1 0,1 1 0,0-1 0,0 1 0,0-1 0,0 1 0,0-1 0,0 1 0,0-1 0,1-1 0,3-12 0,0 1 0,0-1 0,10-19 0,-13 33 0,16-40 0,51-108 0,-55 125 0,1 0 0,0 1 0,33-38 0,-47 60 0,0 0 0,1 1 0,-1-1 0,0 1 0,1-1 0,-1 0 0,1 1 0,0-1 0,-1 1 0,1-1 0,-1 1 0,1-1 0,0 1 0,-1 0 0,1-1 0,0 1 0,-1 0 0,1-1 0,0 1 0,0 0 0,-1 0 0,1 0 0,0 0 0,1 0 0,0 15 0,-14 28 0,-7 0 0,-42 70 0,50-101 0,7-20 0,10-27 0,-3 21 0,1 1 0,1 0 0,0 0 0,1 1 0,0-1 0,1 1 0,0 1 0,1-1 0,0 1 0,11-12 0,1 14 0,-20 10 0,0-1 0,1 0 0,-1 0 0,1 0 0,-1 0 0,1 0 0,-1 0 0,0 1 0,1-1 0,-1 0 0,1 0 0,-1 0 0,0 1 0,1-1 0,-1 0 0,0 1 0,1-1 0,-1 0 0,0 1 0,0-1 0,1 0 0,-1 1 0,0-1 0,0 1 0,0-1 0,1 0 0,-1 2 0,0 0 0,1 1 0,-1 0 0,0 0 0,0 0 0,0 0 0,0 0 0,-1 0 0,1 0 0,-1 0 0,0 0 0,0 0 0,-1 3 0,-47 103 0,-110 178 0,143-265 0,17-32 0,21-41 0,-3 16 0,1 0 0,1 2 0,2 0 0,2 2 0,1 0 0,1 2 0,32-28 0,-40 46 0,-10 14 0,-9 0 0,0-1 0,1 1 0,-1 0 0,0 0 0,0-1 0,-1 1 0,1 0 0,0-1 0,-1 1 0,0 0 0,-1 3 0,-18 53 0,-3-1 0,-1-1 0,-35 56 0,-109 159 0,93-155 0,152-188 0,-62 56 0,-7 6 0,0 0 0,1 1 0,0 0 0,0 1 0,1 0 0,0 0 0,0 1 0,16-7 0,-25 12 0,0 1 0,0 0 0,0-1 0,0 1 0,0 0 0,1 0 0,-1 0 0,0 0 0,0 0 0,0 0 0,0 0 0,0 0 0,1 0 0,-1 1 0,0-1 0,0 0 0,0 1 0,0-1 0,0 1 0,0-1 0,0 1 0,0 0 0,0-1 0,0 1 0,0 0 0,0 0 0,-1 0 0,1-1 0,0 1 0,0 0 0,-1 0 0,1 0 0,-1 0 0,1 0 0,-1 0 0,1 1 0,0 0 0,0 4 0,1 0 0,-1 0 0,0 1 0,0-1 0,-1 0 0,1 8 0,-4 21 0,0 0 0,-2-1 0,-19 66 0,-48 98 0,28-114 0,167-234 0,-112 137 0,-6 7 0,-1 0 0,1-1 0,1 2 0,-1-1 0,1 1 0,0-1 0,0 2 0,1-1 0,0 1 0,-1 0 0,2 0 0,13-5 0,-20 9 0,0 0 0,1 0 0,-1 1 0,1-1 0,-1 1 0,1-1 0,-1 1 0,0-1 0,1 1 0,-1 0 0,0-1 0,1 1 0,-1 0 0,0 0 0,0 0 0,0 0 0,0 0 0,0 0 0,0 0 0,0 1 0,0-1 0,0 0 0,-1 0 0,1 1 0,0-1 0,-1 0 0,1 1 0,-1-1 0,0 1 0,1 1 0,-1-1 0,0-1 0,1 0 0,-1 1 0,0-1 0,1 0 0,-1 1 0,1-1 0,0 0 0,-1 0 0,1 1 0,0-1 0,0 0 0,-1 0 0,1 0 0,0 0 0,0 0 0,0 0 0,0 0 0,0 0 0,1-1 0,-1 1 0,0 0 0,0-1 0,1 1 0,-1-1 0,0 1 0,1-1 0,-1 1 0,0-1 0,1 0 0,-1 0 0,0 0 0,3 0 0,7-4 0,-1-1 0,1 0 0,-1-1 0,0 0 0,0 0 0,-1-1 0,0-1 0,0 1 0,-1-1 0,10-12 0,9-6 0,-27 25 0,0 0 0,1 1 0,-1-1 0,0 1 0,1-1 0,-1 0 0,1 1 0,0-1 0,-1 1 0,1-1 0,-1 1 0,1 0 0,0-1 0,-1 1 0,1 0 0,0-1 0,-1 1 0,1 0 0,0 0 0,-1-1 0,1 1 0,0 0 0,0 0 0,-1 0 0,1 0 0,0 0 0,0 0 0,-1 0 0,1 0 0,0 0 0,0 1 0,0 21 0,-16 33 0,3-25 0,8-14 0,-1-1 0,-1 0 0,-1-1 0,0 1 0,-1-1 0,0-1 0,-12 15 0,26-64 0,8-13 0,2 0 0,2 1 0,2 1 0,37-63 0,-44 95 0,-14 26 0,-15 32 0,-18 29 0,-2-1 0,-50 72 0,85-141 0,0-1 0,1 0 0,-1 1 0,0-1 0,0 0 0,0 0 0,0 0 0,0 0 0,0 0 0,0 0 0,0 0 0,0 0 0,-1 0 0,1-1 0,0 1 0,-1 0 0,1-1 0,0 1 0,-3 0 0,3-2 0,0 1 0,1 0 0,-1-1 0,0 1 0,0-1 0,1 1 0,-1-1 0,0 1 0,1-1 0,-1 1 0,0-1 0,1 0 0,-1 1 0,1-1 0,-1 0 0,1 0 0,0 1 0,-1-1 0,1 0 0,0 0 0,-1 1 0,1-1 0,0-2 0,-3-11 0,0 1 0,2-1 0,-1-17 0,1 14 0,1 9 0,-1 0 0,-1 0 0,0 0 0,-4-14 0,5 20 0,0-1 0,0 1 0,-1 0 0,1 0 0,0 0 0,0 0 0,-1 0 0,0 1 0,1-1 0,-1 0 0,0 1 0,0-1 0,0 1 0,0-1 0,0 1 0,0 0 0,0 0 0,0 0 0,0 0 0,0 0 0,-3 0 0,3 1 0,0-1 0,0 0 0,1 0 0,-1 0 0,1 1 0,-1-2 0,1 1 0,-1 0 0,1 0 0,-1 0 0,1-1 0,0 1 0,0 0 0,0-1 0,0 1 0,0-1 0,0 0 0,0 1 0,0-1 0,0 0 0,1 1 0,-1-1 0,1 0 0,0 0 0,-1 1 0,1-1 0,0 0 0,0 0 0,0 0 0,0 0 0,0 0 0,0 1 0,1-1 0,-1 0 0,1-2 0,3-14 0,0 1 0,12-33 0,-7 24 0,91-334 0,-91 335 0,-5 21 0,-13 41 0,-189 441 0,173-438 0,25-40 0,-1 0 0,1 1 0,0-1 0,0 0 0,0 0 0,0 0 0,-1 0 0,1 1 0,0-1 0,0 0 0,0 0 0,-1 0 0,1 0 0,0 0 0,0 0 0,0 0 0,-1 0 0,1 0 0,0 0 0,0 0 0,-1 0 0,1 0 0,0 0 0,0 0 0,-1 0 0,1 0 0,0 0 0,0 0 0,0 0 0,-1 0 0,1 0 0,0 0 0,0 0 0,0 0 0,-1-1 0,1 1 0,0 0 0,0 0 0,0 0 0,0 0 0,-1-1 0,1 1 0,0 0 0,0 0 0,0-1 0,-4-24 0,4-4 0,0-19 0,0 46 0,2 6 0,1 30 0,-3-35 0,1 1 0,-1 0 0,0-1 0,0 1 0,0 0 0,0 0 0,0-1 0,1 1 0,-1 0 0,0-1 0,0 1 0,0 0 0,1 0 0,-1 0 0,0-1 0,0 1 0,1 0 0,-1 0 0,0 0 0,0-1 0,1 1 0,-1 0 0,0 0 0,1 0 0,-1 0 0,0 0 0,1 0 0,-1 0 0,0 0 0,1 0 0,-1 0 0,0 0 0,1 0 0,-1 0 0,0 0 0,1 0 0,-1 0 0,0 0 0,1 0 0,-1 0 0,0 0 0,0 1 0,1-1 0,-1 0 0,0 0 0,1 0 0,-1 1 0,0-1 0,0 0 0,1 0 0,-1 1 0,0-1 0,0 0 0,0 0 0,0 1 0,1-1 0,-1 0 0,0 1 0,0-1 0,0 0 0,0 0 0,0 1 0,0-1 0,0 0 0,0 1 0,0-1 0,0 1 0,19-26 0,55-105 0,-49 82 0,2 1 0,2 1 0,39-47 0,-67 92 0,-1 0 0,1 0 0,0 0 0,0 0 0,0 0 0,0 1 0,0-1 0,0 0 0,0 0 0,0 1 0,1-1 0,-1 1 0,0-1 0,0 1 0,3-1 0,-4 1 0,1 0 0,-1 0 0,1 0 0,-1 0 0,1 0 0,-1 1 0,1-1 0,-1 0 0,1 0 0,-1 1 0,1-1 0,-1 0 0,1 0 0,-1 1 0,0-1 0,1 1 0,-1-1 0,0 0 0,1 1 0,-1-1 0,0 1 0,1-1 0,-1 1 0,0-1 0,0 2 0,2 3 0,-1 1 0,1-1 0,-2 1 0,1-1 0,-1 1 0,0 6 0,-5 72 0,-5 0 0,-36 148 0,18-97 0,-85 566 0,111-676 0,8-39 0,7-42 0,171-634 0,-170 654 0,-14 36 0,0 1 0,0-1 0,0 0 0,0 0 0,0 0 0,0 0 0,0 1 0,0-1 0,0 0 0,1 0 0,-1 0 0,0 0 0,0 0 0,0 0 0,0 1 0,0-1 0,1 0 0,-1 0 0,0 0 0,0 0 0,0 0 0,0 0 0,0 0 0,1 0 0,-1 0 0,0 0 0,0 0 0,0 0 0,0 0 0,1 0 0,-1 0 0,0 0 0,0 0 0,0 0 0,1 0 0,-1 0 0,0 0 0,0 0 0,0 0 0,0 0 0,1 0 0,-1 0 0,0 0 0,0 0 0,0 0 0,0-1 0,0 1 0,1 0 0,-1 0 0,0 0 0,0 0 0,0 0 0,0 0 0,0-1 0,0 1 0,0 0 0,0 0 0,1 17 0,-11 27 0,-2-1 0,-1 0 0,-28 59 0,31-77 0,156-487 0,-237 613 0,63-103 0,8-12 0,-46 63 0,66-99 0,0 0 0,0-1 0,0 1 0,0 0 0,0 0 0,0 0 0,0-1 0,0 1 0,0 0 0,0 0 0,0 0 0,0-1 0,0 1 0,-1 0 0,1 0 0,0 0 0,0-1 0,0 1 0,0 0 0,0 0 0,0 0 0,0 0 0,-1-1 0,1 1 0,0 0 0,0 0 0,0 0 0,0 0 0,0 0 0,-1 0 0,1 0 0,0-1 0,0 1 0,0 0 0,-1 0 0,1 0 0,0 0 0,0 0 0,0 0 0,-1 0 0,1 0 0,0 0 0,0 0 0,0 0 0,-1 0 0,1 0 0,0 0 0,0 0 0,0 0 0,-1 0 0,1 0 0,0 1 0,0-1 0,0 0 0,0 0 0,-1 0 0,1 0 0,0 0 0,0 0 0,0 1 0,-1-1 0,3-24 0,50-361 0,-49 345 0,-3 40 0,0 0 0,-1 1 0,1-1 0,0 0 0,0 0 0,0 0 0,0 0 0,0 0 0,0 0 0,0 1 0,0-1 0,0 0 0,-1 0 0,1 0 0,0 0 0,0 0 0,0 0 0,0 0 0,0 0 0,-1 0 0,1 0 0,0 0 0,0 0 0,0 0 0,0 0 0,0 0 0,-1 0 0,1 0 0,0 0 0,0 0 0,0 0 0,0 0 0,0 0 0,-1 0 0,1 0 0,0 0 0,0 0 0,0 0 0,0 0 0,0 0 0,0 0 0,-1 0 0,1-1 0,0 1 0,0 0 0,0 0 0,0 0 0,0 0 0,0 0 0,0 0 0,0-1 0,0 1 0,-1 0 0,1 0 0,0 0 0,0 0 0,0 0 0,0 0 0,0-1 0,0 1 0,0 0 0,0 0 0,0 0 0,0 0 0,0-1 0,0 1 0,0 0 0,0 0 0,0 0 0,-13 16 0,-11 25 0,-178 351 0,185-366 0,16-36 0,21-51 0,-16 49 0,-1 3 0,11-30 0,-2-1 0,-2 0 0,10-77 0,-36 211 0,20-118 0,-4 15 0,2 0 0,-1 0 0,1 0 0,1 1 0,5-13 0,-4 16 0,-4 10 0,-2-2 0,0-15 0,2-30 0,2-1 0,14-82 0,31-82 0,-35 157 0,-42 206 0,29-153 0,-1 0 0,0 0 0,1 0 0,-1 0 0,0 0 0,0 0 0,-1-1 0,-4 5 0,-7 10 0,-144 264 0,146-261 0,13-35 0,19-49 0,-16 53 0,69-324 0,-66 292 0,-10 74 0,1 0 0,3 47 0,0-16 0,-2 33 0,3 133 0,5-192 0,2-28 0,6-19 0,68-117 0,-63 93 0,1 1 0,1 2 0,53-59 0,-75 90 0,1 1 0,-1-1 0,0 1 0,0-1 0,1 1 0,-1-1 0,0 1 0,1-1 0,-1 1 0,1-1 0,-1 1 0,0 0 0,1-1 0,-1 1 0,1 0 0,-1 0 0,1-1 0,-1 1 0,1 0 0,-1 0 0,1-1 0,-1 1 0,1 0 0,0 0 0,-1 0 0,1 0 0,-1 0 0,1 0 0,-1 0 0,1 0 0,-1 0 0,1 0 0,0 0 0,-1 1 0,1-1 0,-1 0 0,1 0 0,-1 0 0,1 1 0,-1-1 0,1 0 0,-1 1 0,0-1 0,1 0 0,-1 1 0,1-1 0,-1 0 0,0 1 0,1-1 0,-1 1 0,0-1 0,1 1 0,-1-1 0,0 1 0,0-1 0,1 1 0,-1 0 0,4 37 0,-10 53 0,-5 0 0,-24 102 0,8-51 0,-34 263 0,154-842 0,-54 274 0,-26 104 0,-2 3 0,37-102 0,-67 241 0,-70 217 0,75-261 0,5-29 0,6-21 0,5-23 0,22-147 0,-26 171 0,-3 30 0,-6 35 0,9-31 0,2-18 0,0 1 0,-1 0 0,1-1 0,-1 1 0,0-1 0,-1 0 0,0 1 0,0-1 0,-5 11 0,5-27 0,5-411 0,2 183 0,-5 488 0,5-265 0,-4 29 0,-67 276 0,55-258 0,11-32 0,0 0 0,0 0 0,0 1 0,0-1 0,0 0 0,0 0 0,0 1 0,-1-1 0,1 0 0,0 0 0,0 0 0,0 1 0,0-1 0,0 0 0,0 0 0,0 0 0,-1 1 0,1-1 0,0 0 0,0 0 0,0 0 0,0 0 0,-1 0 0,1 1 0,0-1 0,0 0 0,0 0 0,-1 0 0,1 0 0,0 0 0,0 0 0,-1 0 0,1 0 0,0 0 0,0 0 0,0 0 0,-1 0 0,1 0 0,0 0 0,0 0 0,-1 0 0,1 0 0,0 0 0,0 0 0,-1 0 0,1 0 0,0 0 0,-5-14 0,1-21 0,4-39 0,1 46 0,-4-46 0,-4 83 0,-1 13 0,-95 315 0,95-297 0,9-22 0,-1-18 0,0 0 0,0 0 0,0 0 0,0 0 0,1 1 0,-1-1 0,0 0 0,0 0 0,0 0 0,0 0 0,1 0 0,-1 1 0,0-1 0,0 0 0,0 0 0,1 0 0,-1 0 0,0 0 0,0 0 0,0 0 0,1 0 0,-1 0 0,0 0 0,0 0 0,1 0 0,-1 0 0,0 0 0,0 0 0,0 0 0,1 0 0,-1 0 0,0 0 0,0 0 0,0 0 0,1 0 0,-1-1 0,0 1 0,0 0 0,0 0 0,1 0 0,-1 0 0,0 0 0,0-1 0,0 1 0,0 0 0,0 0 0,1 0 0,-1 0 0,0-1 0,0 1 0,0 0 0,0 0 0,0-1 0,6-7 0,-1 0 0,0 0 0,0-1 0,-1 1 0,0-1 0,0 0 0,-1-1 0,2-10 0,8-20 0,19-44 0,-11 27 0,1 1 0,37-63 0,-59 120 0,0-1 0,0 0 0,0 0 0,0 0 0,0 0 0,0 0 0,0 0 0,0 0 0,0 0 0,0 0 0,0 0 0,0 0 0,0 1 0,0-1 0,0 0 0,0 0 0,0 0 0,0 0 0,0 0 0,0 0 0,0 0 0,0 0 0,1 0 0,-1 0 0,0 0 0,0 0 0,0 0 0,0 0 0,0 0 0,0 0 0,0 0 0,0 0 0,0 0 0,0 0 0,0 0 0,1 0 0,-1 0 0,0 0 0,0 0 0,0 0 0,0 0 0,0 0 0,0 0 0,0 0 0,0 0 0,0 0 0,0 0 0,0 0 0,1 0 0,-1 0 0,0 0 0,0 0 0,0 0 0,0 0 0,0 0 0,0 0 0,0 0 0,0-1 0,0 16 0,-9 19 0,6-33 0,1-10 0,0-5 0,2 14 0,-1-1 0,1 1 0,0 0 0,0 0 0,-1 0 0,1 0 0,0-1 0,-1 1 0,1 0 0,0 0 0,0 0 0,-1 0 0,1 0 0,0 0 0,-1 0 0,1 0 0,0 0 0,-1 0 0,1 0 0,0 0 0,-1 0 0,1 0 0,0 0 0,-1 0 0,1 1 0,0-1 0,0 0 0,-1 0 0,1 0 0,0 0 0,0 1 0,-1-1 0,1 0 0,0 0 0,0 0 0,-1 1 0,1-1 0,0 0 0,0 1 0,0-1 0,0 0 0,-1 0 0,1 1 0,0-1 0,0 0 0,0 1 0,-20 24 0,2 0 0,1 1 0,1 1 0,-14 31 0,15-28 0,-1-1 0,-1 0 0,-24 30 0,23-44 0,16-25 0,17-35 0,32-83 0,-5-2 0,-5-1 0,-7-2 0,16-150 0,-39 211 0,-2 27 0,18-85 0,-19 119 0,0 11 0,2 24 0,-1 37 0,-6-24 0,-2-1 0,-1 1 0,-2-1 0,-1 0 0,-2 0 0,-27 68 0,-112 196 0,89-189 0,1-1 0,44-94 0,11-25 0,11-38 0,-6 38 0,9-62 0,-8 47 0,0 0 0,1 0 0,2 1 0,0 0 0,2 0 0,0 1 0,20-39 0,107-160 0,-135 220 0,0 1 0,0-1 0,0 0 0,1 1 0,-1-1 0,0 1 0,0-1 0,1 0 0,-1 1 0,0-1 0,1 1 0,-1-1 0,0 1 0,1-1 0,-1 1 0,1-1 0,-1 1 0,0 0 0,1-1 0,-1 1 0,1-1 0,0 1 0,-1 0 0,1 0 0,-1-1 0,1 1 0,-1 0 0,1 0 0,0 0 0,-1-1 0,1 1 0,0 0 0,-1 0 0,2 0 0,4 22 0,-8 35 0,1-46 0,-1 14 0,7-22 0,8-11 0,-2-2 0,1 1 0,0 0 0,0 1 0,1 0 0,0 1 0,0 0 0,1 1 0,0 1 0,27-7 0,-40 11 0,0 1 0,0 0 0,0 0 0,1 0 0,-1 0 0,0 0 0,0 0 0,0 0 0,0 0 0,0 0 0,0 0 0,0 1 0,0-1 0,0 0 0,0 1 0,0-1 0,0 1 0,0-1 0,0 1 0,0-1 0,0 1 0,-1 0 0,1 0 0,0-1 0,0 1 0,-1 0 0,1 0 0,0 0 0,0 1 0,0 1 0,-1-1 0,0 0 0,1 1 0,-1-1 0,0 1 0,0-1 0,0 1 0,0-1 0,-1 1 0,1-1 0,-1 1 0,-1 3 0,-3 9 0,-1 0 0,-17 28 0,21-39 0,2-3 0,-9 16 0,0 0 0,-1 0 0,-1-1 0,0-1 0,-1 0 0,-1 0 0,-19 16 0,32-31 0,0 1 0,0-1 0,-1 1 0,1-1 0,0 0 0,-1 1 0,1-1 0,0 0 0,-1 1 0,1-1 0,-1 0 0,1 0 0,0 1 0,-1-1 0,1 0 0,-1 0 0,1 0 0,-1 0 0,1 0 0,0 0 0,-1 1 0,1-1 0,-1 0 0,1 0 0,-1 0 0,1 0 0,-1-1 0,1 1 0,-1 0 0,1 0 0,-1 0 0,1 0 0,0 0 0,-1-1 0,1 1 0,-1 0 0,1 0 0,0 0 0,-1-1 0,0 1 0,2-23 0,16-27 0,-9 37 0,0 0 0,1 0 0,0 1 0,1 0 0,17-16 0,-21 22 0,1 0 0,0 1 0,0 0 0,0 0 0,0 0 0,1 1 0,0 0 0,0 1 0,0 0 0,0 0 0,12-2 0,-19 4 0,1 1 0,0 0 0,0 0 0,0 0 0,0 0 0,0 0 0,0 1 0,0-1 0,0 0 0,0 1 0,0 0 0,0-1 0,0 1 0,0 0 0,-1 0 0,1 0 0,0 0 0,-1 0 0,1 0 0,-1 1 0,2 1 0,1 0 0,-2 1 0,1 0 0,0 0 0,-1 0 0,0 0 0,0 1 0,0-1 0,2 8 0,1 8 0,-2 0 0,0 0 0,1 24 0,-4-42 0,0 41 0,-1 0 0,-3 0 0,-1 0 0,-2 0 0,-2-1 0,-21 63 0,-111 235 0,122-299 0,18-39 0,5-9 0,12-28 0,21-48 0,-32 70 0,-1 2 0,0 1 0,0 0 0,1 1 0,0-1 0,1 1 0,0 0 0,0 0 0,9-9 0,-14 17 0,-1 1 0,0-1 0,1 1 0,-1-1 0,1 1 0,-1-1 0,1 1 0,-1 0 0,0-1 0,1 1 0,-1 0 0,1 0 0,0-1 0,-1 1 0,1 0 0,-1 0 0,1 0 0,-1-1 0,1 1 0,0 0 0,-1 0 0,1 0 0,-1 0 0,1 0 0,-1 0 0,1 0 0,0 1 0,-1-1 0,1 0 0,-1 0 0,1 0 0,-1 0 0,1 1 0,-1-1 0,1 0 0,-1 1 0,1-1 0,-1 0 0,1 1 0,-1-1 0,1 0 0,-1 1 0,0-1 0,1 1 0,-1-1 0,0 1 0,1-1 0,-1 1 0,0-1 0,0 1 0,1 0 0,-1-1 0,0 2 0,6 33 0,-10 13 0,-1 1 0,-3-1 0,-1 0 0,-3-1 0,-2 0 0,-30 70 0,28-76 0,-1 0 0,-3-1 0,-1-1 0,-31 42 0,37-70 0,9-22 0,7-33 0,0 38 0,19-208 0,13-164 0,-33 378 0,0 0 0,1-1 0,-1 1 0,0 0 0,0 0 0,0 0 0,0 0 0,0-1 0,0 1 0,0 0 0,0 0 0,0-1 0,0 1 0,0 0 0,0 0 0,0 0 0,0-1 0,0 1 0,0 0 0,0 0 0,0 0 0,0-1 0,0 1 0,0 0 0,0 0 0,0-1 0,0 1 0,0 0 0,-1 0 0,1 0 0,0 0 0,0-1 0,0 1 0,0 0 0,0 0 0,-1 0 0,1 0 0,0 0 0,0-1 0,0 1 0,-1 0 0,1 0 0,0 0 0,0 0 0,0 0 0,-1 0 0,1 0 0,0 0 0,0 0 0,0 0 0,-1 0 0,1 0 0,0 0 0,0 0 0,-1 0 0,1 0 0,0 0 0,0 0 0,0 0 0,-1 0 0,1 0 0,0 0 0,0 1 0,-17 15 0,-17 30 0,34-46 0,-99 165 0,89-150 0,8-19 0,15-28 0,20-32 0,-2-1 0,-3-1 0,-4-2 0,-2 0 0,-3-2 0,-4 0 0,10-98 0,-25 157 0,-2 10 0,-8 21 0,-10 41 0,-34 192 0,44-198 0,13-67 0,4-23 0,-7 31 0,-6 22 0,-5 12 0,-1 0 0,-2-1 0,0 0 0,-2-1 0,-1-1 0,-1-1 0,-28 32 0,44-55 0,-1-1 0,1 1 0,-1-1 0,0 0 0,1 0 0,-1 1 0,0-2 0,0 1 0,-1 0 0,-5 2 0,9-4 0,0 0 0,-1 0 0,1 0 0,0 0 0,0 0 0,-1 0 0,1 0 0,0 0 0,-1 0 0,1 0 0,0 0 0,-1-1 0,1 1 0,0 0 0,0 0 0,-1 0 0,1 0 0,0 0 0,0-1 0,-1 1 0,1 0 0,0 0 0,0 0 0,-1-1 0,1 1 0,0 0 0,0 0 0,0-1 0,0 1 0,-1 0 0,1-1 0,0 1 0,0 0 0,0 0 0,0-1 0,0 1 0,0 0 0,0-1 0,5-27 0,38-76 0,5 2 0,110-173 0,-130 229 0,-21 33 0,-3 7 0,-1 0 0,1 0 0,0 0 0,0 1 0,0-1 0,8-5 0,-12 11 0,0-1 0,0 1 0,1 0 0,-1 0 0,0 0 0,0-1 0,0 1 0,1 0 0,-1 0 0,0 0 0,0 0 0,1 0 0,-1 0 0,0-1 0,1 1 0,-1 0 0,0 0 0,0 0 0,1 0 0,-1 0 0,0 0 0,1 0 0,-1 0 0,0 0 0,0 0 0,1 1 0,-1-1 0,0 0 0,0 0 0,1 0 0,-1 0 0,0 0 0,0 0 0,1 1 0,-1-1 0,0 0 0,0 0 0,1 0 0,-1 1 0,0-1 0,0 0 0,0 0 0,0 0 0,1 1 0,-1-1 0,0 0 0,0 0 0,0 1 0,0-1 0,0 0 0,0 1 0,0-1 0,3 19 0,-4 19 0,-1 0 0,-2 0 0,-11 46 0,5-27 0,-176 789 0,83-417 0,99-402 0,4-27 0,0 0 0,0 0 0,0 0 0,0 0 0,0 0 0,0-1 0,0 1 0,0 0 0,0 0 0,1 0 0,-1 0 0,0 0 0,0 0 0,0 0 0,0 0 0,0 0 0,0 0 0,0 0 0,0 0 0,0 0 0,0 0 0,1 0 0,-1 0 0,0 0 0,0 0 0,0 0 0,0 0 0,0 0 0,0 0 0,0 0 0,0 0 0,0 0 0,0 0 0,1 0 0,-1 0 0,0 0 0,0 1 0,0-1 0,0 0 0,0 0 0,0 0 0,0 0 0,0 0 0,0 0 0,0 0 0,0 0 0,0 0 0,0 0 0,0 0 0,0 0 0,0 1 0,18-39 0,136-325 0,-132 331 0,-22 32 0,0 0 0,0 0 0,0 0 0,1-1 0,-1 1 0,0 0 0,0 0 0,0 0 0,1 0 0,-1 0 0,0-1 0,0 1 0,1 0 0,-1 0 0,0 0 0,0 0 0,1 0 0,-1 0 0,0 0 0,0 0 0,1 0 0,-1 0 0,0 0 0,0 0 0,1 0 0,-1 0 0,0 0 0,0 0 0,1 1 0,-1-1 0,0 0 0,0 0 0,1 0 0,-1 0 0,0 0 0,0 1 0,0-1 0,1 0 0,-1 0 0,0 0 0,0 1 0,0-1 0,0 0 0,1 0 0,-1 0 0,0 1 0,0-1 0,0 0 0,0 0 0,0 1 0,0-1 0,0 0 0,0 0 0,0 1 0,0-1 0,0 0 0,0 1 0,0-1 0,0 0 0,0 0 0,0 1 0,0-1 0,1 20 0,-1 1 0,-1-1 0,-1 0 0,0 0 0,-10 35 0,6-24 0,-20 90 0,25-103 0,8-25 0,13-33 0,-19 39 0,57-117 0,101-153 0,-106 193 0,5 2 0,110-116 0,-167 191 0,36-29 0,-36 30 0,0-1 0,-1 1 0,1 0 0,0-1 0,-1 1 0,1 0 0,0-1 0,0 1 0,-1 0 0,1 0 0,0 0 0,0 0 0,0 0 0,-1 0 0,1 0 0,0 0 0,0 0 0,-1 0 0,1 0 0,0 0 0,0 1 0,-1-1 0,1 0 0,0 0 0,0 1 0,-1-1 0,1 1 0,0-1 0,-1 0 0,1 1 0,-1-1 0,1 1 0,-1 0 0,1-1 0,-1 1 0,1-1 0,-1 1 0,1 0 0,-1-1 0,0 1 0,1 0 0,-1 0 0,0-1 0,0 1 0,1 0 0,-1 0 0,0-1 0,0 1 0,0 0 0,0 0 0,0-1 0,0 1 0,0 0 0,-1 1 0,2 34 0,-3 0 0,0 0 0,-3-1 0,-17 68 0,8-33 0,-2 13 0,-40 176 0,113-427 0,-51 161 0,-4 19 0,-5 25 0,-3-8 0,-1-1 0,-2 0 0,-1 0 0,-1-1 0,-1 0 0,-1-1 0,-29 41 0,41-65 0,-21 27 0,21-28 0,0 0 0,1-1 0,-1 1 0,1 0 0,-1 0 0,0-1 0,0 1 0,0 0 0,1-1 0,-1 1 0,0-1 0,0 1 0,0-1 0,0 1 0,0-1 0,0 1 0,0-1 0,0 0 0,0 0 0,0 0 0,0 1 0,0-1 0,0 0 0,0 0 0,0 0 0,-1-1 0,1 1 0,1-1 0,-1 0 0,1 0 0,-1 1 0,1-1 0,0 0 0,-1 0 0,1 0 0,0 1 0,0-1 0,-1 0 0,1 0 0,0 0 0,0 0 0,0 1 0,0-1 0,0 0 0,0 0 0,1 0 0,-1 0 0,0 0 0,0 1 0,0-1 0,1 0 0,-1 0 0,1-1 0,13-29 0,-10 24 0,148-351 0,-150 355 0,-4 11 0,-10 27 0,-20 48 0,32-83 0,-51 97 0,46-89 0,1-1 0,-2 1 0,1-1 0,-1-1 0,0 1 0,0-1 0,-1 0 0,0 0 0,0-1 0,-8 5 0,15-10 0,-1 1 0,0-1 0,1 1 0,-1-1 0,0 0 0,0 1 0,1-1 0,-1 0 0,0 0 0,0 1 0,0-1 0,1 0 0,-1 0 0,0 0 0,0 0 0,0 0 0,1 0 0,-1 0 0,0-1 0,0 1 0,0 0 0,1 0 0,-1-1 0,0 1 0,0 0 0,1-1 0,-1 1 0,0 0 0,1-1 0,-1 1 0,0-1 0,1 1 0,-1-1 0,1 0 0,-1 1 0,1-1 0,-1 0 0,1 1 0,-1-1 0,1 0 0,0 1 0,-1-1 0,1 0 0,0 0 0,0 0 0,-1 1 0,1-1 0,0 0 0,0 0 0,0 0 0,0 1 0,0-2 0,0 1 0,0 0 0,0 0 0,0 0 0,0 0 0,0 0 0,-1 0 0,1 0 0,0 0 0,-1 0 0,1 0 0,0 0 0,-1 0 0,1 0 0,-1 1 0,0-1 0,1 0 0,-1 0 0,0 0 0,1 1 0,-1-1 0,0 1 0,0-1 0,0 0 0,1 1 0,-1-1 0,0 1 0,0 0 0,0-1 0,0 1 0,0 0 0,0-1 0,0 1 0,-2 0 0,-10 3 0,-1 1 0,1 1 0,0 0 0,0 0 0,1 1 0,-1 1 0,1 0 0,-11 9 0,-10 4 0,2-1 0,-109 58 0,116-69 0,14-12 0,10 1 0,0 0 0,0 0 0,1 0 0,-1 0 0,1 0 0,-1 0 0,1 1 0,0-1 0,0 0 0,0 0 0,3-3 0,105-229 0,-55 128 0,58-169 0,-111 270 0,-3 9 0,-9 21 0,-16 40 0,-142 371 0,156-407 0,12-38 0,15-47 0,8 0 0,-22 57 0,0 0 0,0 0 0,0 0 0,0-1 0,0 1 0,0 0 0,0 0 0,0 0 0,0 0 0,0-1 0,0 1 0,0 0 0,0 0 0,0 0 0,0 0 0,0-1 0,1 1 0,-1 0 0,0 0 0,0 0 0,0 0 0,0 0 0,0-1 0,0 1 0,1 0 0,-1 0 0,0 0 0,0 0 0,0 0 0,0 0 0,1 0 0,-1 0 0,0 0 0,0-1 0,0 1 0,0 0 0,1 0 0,-1 0 0,0 0 0,0 0 0,0 0 0,0 0 0,1 0 0,-1 0 0,0 0 0,0 0 0,0 1 0,1-1 0,-1 0 0,0 0 0,0 0 0,0 0 0,0 0 0,0 0 0,1 0 0,-1 0 0,0 0 0,0 1 0,0-1 0,0 0 0,0 0 0,0 0 0,1 0 0,-1 0 0,0 1 0,4 19 0,-3 25 0,-17 55 0,16-99 0,0-1 0,0 1 0,0-1 0,0 1 0,0-1 0,0 1 0,0-1 0,0 1 0,0 0 0,0-1 0,0 1 0,1-1 0,-1 1 0,0-1 0,0 1 0,1-1 0,-1 1 0,0-1 0,1 0 0,-1 1 0,0-1 0,1 1 0,-1-1 0,0 0 0,1 1 0,-1-1 0,1 0 0,-1 1 0,1-1 0,-1 0 0,1 0 0,-1 0 0,1 1 0,-1-1 0,1 0 0,-1 0 0,1 0 0,0 0 0,-1 0 0,1 0 0,-1 0 0,1 0 0,-1 0 0,1 0 0,-1 0 0,1-1 0,-1 1 0,1 0 0,-1 0 0,1 0 0,-1-1 0,1 1 0,-1 0 0,1 0 0,-1-1 0,1 1 0,-1-1 0,0 1 0,1 0 0,-1-1 0,1 0 0,31-24 0,-31 24 0,1-1 0,5-4 0,0-1 0,0 2 0,1-1 0,9-5 0,-17 11 0,0 0 0,1-1 0,-1 1 0,1 0 0,-1 0 0,1 0 0,-1-1 0,1 1 0,-1 0 0,1 0 0,-1 0 0,1 0 0,-1 0 0,1 0 0,-1 0 0,1 0 0,-1 0 0,1 0 0,-1 0 0,1 0 0,-1 0 0,1 1 0,-1-1 0,1 0 0,-1 0 0,0 0 0,1 1 0,-1-1 0,1 0 0,-1 1 0,1-1 0,-1 1 0,1 1 0,0 0 0,-1 0 0,0 0 0,1 0 0,-1 0 0,0 0 0,0 0 0,0 0 0,0 0 0,-1 0 0,1 0 0,-1 0 0,0 3 0,0-3 0,1-1 0,-1 0 0,1 0 0,0 0 0,0 0 0,-1 1 0,1-1 0,0 0 0,0 0 0,0 0 0,0 1 0,0-1 0,1 0 0,-1 0 0,0 0 0,1 1 0,-1-1 0,0 0 0,1 0 0,0 1 0,0-2 0,-1 1 0,1-1 0,0 0 0,-1 0 0,1 0 0,0 0 0,-1 1 0,1-1 0,0 0 0,-1 0 0,1 0 0,0-1 0,0 1 0,-1 0 0,1 0 0,0 0 0,-1 0 0,1-1 0,-1 1 0,1 0 0,0-1 0,-1 1 0,1 0 0,0-1 0,6-4 0,0 0 0,-1 0 0,0-1 0,11-11 0,62-79 0,204-221 0,-280 314 0,4-3 0,-1-1 0,1 1 0,0 1 0,0-1 0,0 1 0,9-4 0,-16 9 0,0 1 0,0-1 0,-1 0 0,1 0 0,0 0 0,0 0 0,0 0 0,0 0 0,0 1 0,0-1 0,0 0 0,-1 0 0,1 0 0,0 0 0,0 1 0,0-1 0,0 0 0,0 0 0,0 0 0,0 0 0,0 1 0,0-1 0,0 0 0,0 0 0,0 0 0,0 0 0,0 1 0,0-1 0,0 0 0,0 0 0,0 0 0,0 0 0,0 1 0,1-1 0,-1 0 0,0 0 0,0 0 0,0 0 0,0 0 0,0 1 0,0-1 0,0 0 0,1 0 0,-1 0 0,0 0 0,0 0 0,0 0 0,0 0 0,0 0 0,1 1 0,-1-1 0,0 0 0,0 0 0,0 0 0,0 0 0,1 0 0,-1 0 0,0 0 0,0 0 0,0 0 0,1 0 0,-1 0 0,0 0 0,0 0 0,0 0 0,0 0 0,1 0 0,-1-1 0,0 1 0,-4 9 0,1-1 0,-2 0 0,1 0 0,-1 0 0,-1-1 0,1 0 0,-1 0 0,-1 0 0,1-1 0,-1 1 0,-11 7 0,-19 11 0,-43 25 0,24-17 0,33-17 0,16-10 0,1-1 0,-1 0 0,0-1 0,0 1 0,0-1 0,-1-1 0,1 1 0,-1-1 0,0-1 0,0 1 0,-16 1 0,23-4 0,0 0 0,1 0 0,-1 0 0,0-1 0,0 1 0,0 0 0,0 0 0,0-1 0,0 1 0,0-1 0,1 1 0,-1-1 0,0 1 0,0-1 0,1 0 0,-1 1 0,0-1 0,1 0 0,-1 0 0,1 1 0,-1-1 0,1 0 0,-1 0 0,1 0 0,-1 0 0,1 1 0,0-1 0,0 0 0,-1 0 0,1 0 0,0 0 0,0 0 0,0 0 0,0 0 0,0 0 0,0 0 0,0 0 0,0 0 0,1-1 0,11-46 0,-6 24 0,-10 9 0,2 10 0,13-7 0,2-1 0,0-1 0,-1 0 0,-1-1 0,0 0 0,-1 0 0,0-2 0,-1 1 0,12-34 0,-70 110 0,-45 86 0,-97 138 0,182-271 0,5-7 0,0-1 0,0 1 0,0-1 0,-1 1 0,0-1 0,0-1 0,0 1 0,-1-1 0,-11 7 0,17-10 0,0-1 0,0 0 0,0 0 0,0 0 0,-1 0 0,1 0 0,0 0 0,0 0 0,0 0 0,-1 0 0,1 0 0,0 0 0,0 0 0,0 0 0,-1 0 0,1 0 0,0 0 0,0 0 0,0 0 0,0 0 0,-1 0 0,1 0 0,0-1 0,0 1 0,0 0 0,0 0 0,-1 0 0,1 0 0,0 0 0,0 0 0,0-1 0,0 1 0,0 0 0,0 0 0,-1 0 0,1 0 0,0-1 0,0 1 0,0 0 0,0 0 0,0 0 0,0 0 0,0-1 0,0 1 0,0 0 0,0 0 0,0 0 0,0-1 0,0 1 0,0 0 0,0 0 0,0 0 0,0-1 0,0 1 0,0 0 0,0 0 0,0 0 0,0 0 0,0-1 0,1 1 0,-1 0 0,0 0 0,0 0 0,0 0 0,0-1 0,1 1 0,11-33 0,1 1 0,2 0 0,2 1 0,20-31 0,-20 35 0,7-13 0,2 1 0,1 2 0,2 0 0,54-52 0,-82 88 0,0 0 0,0 0 0,0 0 0,0 0 0,0 0 0,0 0 0,1 0 0,-1 1 0,0-1 0,0 0 0,1 1 0,-1-1 0,0 1 0,1-1 0,-1 1 0,1-1 0,-1 1 0,0 0 0,1 0 0,-1 0 0,1 0 0,-1 0 0,1 0 0,-1 0 0,0 0 0,1 1 0,2 0 0,-3 0 0,1 1 0,0 0 0,0-1 0,-1 1 0,1 0 0,-1 0 0,0 0 0,0 0 0,1 0 0,-1 0 0,0 1 0,-1-1 0,1 0 0,1 5 0,1 9 0,-1 1 0,0-1 0,-1 28 0,-5 21 0,-3 0 0,-4-1 0,-1 0 0,-4-1 0,-2-1 0,-32 71 0,46-124 0,3-11 0,6-18 0,2 5 0,-6 36 0,-15 57 0,12-71 0,1-1 0,-1 0 0,-1 0 0,1-1 0,-1 1 0,0 0 0,0-1 0,-1 0 0,0 0 0,-5 7 0,9-12 0,0 0 0,0 0 0,0 0 0,0 0 0,0 0 0,-1 0 0,1 0 0,0 0 0,0 0 0,0 0 0,0 0 0,0 0 0,0 0 0,0 0 0,-1 0 0,1 0 0,0 0 0,0 0 0,0 0 0,0 0 0,0 0 0,0 0 0,0 0 0,-1 0 0,1 0 0,0 0 0,0 0 0,0 0 0,0 0 0,0 0 0,0 0 0,0 0 0,-1 0 0,1 0 0,0 0 0,0 0 0,0 0 0,0-1 0,0 1 0,0 0 0,0 0 0,0 0 0,0 0 0,0 0 0,0 0 0,0 0 0,0 0 0,0-1 0,-1 1 0,1 0 0,0 0 0,0 0 0,0 0 0,0 0 0,0 0 0,0 0 0,0-1 0,0 1 0,1 0 0,-1 0 0,0 0 0,0 0 0,0 0 0,0 0 0,0-17 0,6-17 0,6-10 0,2 1 0,2 1 0,1 1 0,2 0 0,2 1 0,28-39 0,-49 78 0,19-32 0,-19 33 0,1 0 0,-1 0 0,0-1 0,0 1 0,0 0 0,0 0 0,0 0 0,0 0 0,0 0 0,0 0 0,0-1 0,0 1 0,0 0 0,0 0 0,0 0 0,0 0 0,0 0 0,0 0 0,0 0 0,0-1 0,0 1 0,0 0 0,0 0 0,0 0 0,0 0 0,0 0 0,0 0 0,-1-1 0,1 1 0,0 0 0,0 0 0,0 0 0,0 0 0,0 0 0,0 0 0,0 0 0,0 0 0,0 0 0,-1 0 0,1 0 0,0 0 0,0-1 0,0 1 0,0 0 0,0 0 0,0 0 0,0 0 0,-1 0 0,1 0 0,0 0 0,0 0 0,0 0 0,0 0 0,0 0 0,0 0 0,-1 0 0,1 0 0,0 1 0,-18 8 0,-101 83 0,119-92 0,0-1 0,0 1 0,0 0 0,0-1 0,0 1 0,0-1 0,0 1 0,0 0 0,0-1 0,0 1 0,0-1 0,0 1 0,0 0 0,0-1 0,0 1 0,0-1 0,0 1 0,-1 0 0,1-1 0,0 1 0,0 0 0,0-1 0,-1 1 0,1 0 0,0-1 0,-1 1 0,1 0 0,0-1 0,0 1 0,-1 0 0,1 0 0,-1 0 0,1-1 0,0 1 0,-1 0 0,1 0 0,0 0 0,-1 0 0,1 0 0,-1 0 0,1-1 0,0 1 0,-1 0 0,1 0 0,-1 0 0,1 1 0,0-1 0,-1 0 0,1 0 0,-1 0 0,1 0 0,0 0 0,-1 0 0,1 0 0,-1 1 0,1-1 0,0 0 0,-1 0 0,1 1 0,13-38 0,18-19 0,3 0 0,1 3 0,80-92 0,-46 71 0,136-112 0,-106 111 0,3 4 0,4 5 0,167-78 0,-91 64 0,272-80 0,-429 152 0,63-15 0,-81 21 0,0 1 0,0 1 0,0-1 0,0 1 0,0 0 0,0 1 0,0-1 0,-1 2 0,12 2 0,-16-4 0,0 1 0,0 0 0,0 0 0,-1 0 0,1 1 0,0-1 0,0 0 0,-1 1 0,1-1 0,-1 1 0,1-1 0,-1 1 0,1 0 0,-1 0 0,0-1 0,0 1 0,0 0 0,0 0 0,0 0 0,-1 0 0,1 0 0,0 1 0,-1-1 0,0 0 0,1 0 0,-1 0 0,0 0 0,0 1 0,0-1 0,-1 0 0,1 0 0,0 0 0,-1 0 0,1 0 0,-1 0 0,-1 4 0,-3 8 0,-1-1 0,0 0 0,0 0 0,-10 14 0,-1-1 0,0-1 0,-2 0 0,0-2 0,-2 0 0,0-1 0,-2-2 0,0 0 0,-38 24 0,60-43 0,-1 0 0,1 0 0,0 0 0,-1 0 0,1 0 0,-1 0 0,1-1 0,-1 1 0,0 0 0,1-1 0,-1 1 0,0-1 0,1 0 0,-1 0 0,0 1 0,1-1 0,-1 0 0,0 0 0,1-1 0,-1 1 0,0 0 0,1-1 0,-1 1 0,0-1 0,1 1 0,-1-1 0,1 0 0,-4-1 0,4 0 0,0-1 0,0 1 0,0 0 0,0-1 0,0 1 0,1 0 0,-1-1 0,1 1 0,-1-1 0,1 1 0,0-1 0,0 1 0,0-1 0,1 1 0,-1-1 0,0 1 0,1-1 0,0 1 0,-1-1 0,3-2 0,4-14 0,0 0 0,2 1 0,0 0 0,1 0 0,16-22 0,72-79 0,-81 99 0,121-127 0,303-248 0,-396 361 0,-43 32 0,-4 4 0,-22 16 0,-16 10 0,-2-2 0,-84 38 0,108-58 0,12-9 0,26-20 0,38-26 0,2 4 0,119-70 0,-77 60 0,127-48 0,-167 78 0,113-29 0,-172 53 0,1 0 0,-1 0 0,0 1 0,0-1 0,1 1 0,-1 0 0,0 0 0,1 0 0,-1 0 0,0 1 0,0-1 0,1 1 0,-1 0 0,0 0 0,5 2 0,-6-1 0,-1-1 0,0 1 0,0-1 0,1 1 0,-1 0 0,0-1 0,-1 1 0,1 0 0,0 0 0,0-1 0,-1 1 0,1 0 0,-1 0 0,0 0 0,1 0 0,-1 0 0,0 0 0,0 0 0,0 0 0,0 0 0,-1-1 0,1 1 0,0 0 0,-1 0 0,1 0 0,-1 0 0,-1 2 0,-3 11 0,-1-1 0,0 0 0,0-1 0,-2 1 0,1-1 0,-14 15 0,-64 70 0,58-69 0,-154 156 0,-39 44 0,209-212 0,29-30 0,56-58 0,-32 28 0,95-71 0,-89 83 0,1 2 0,2 2 0,1 2 0,1 3 0,1 1 0,0 4 0,2 1 0,0 3 0,0 3 0,1 2 0,0 2 0,1 3 0,106 8 0,-163-5 0,15 2 0,-1 0 0,1 1 0,0 0 0,15 6 0,-28-8 0,-1 0 0,1-1 0,-1 1 0,0 0 0,1 1 0,-1-1 0,0 0 0,0 0 0,0 1 0,0 0 0,0-1 0,0 1 0,0 0 0,0 0 0,-1 0 0,1 0 0,-1 0 0,1 0 0,-1 0 0,0 0 0,0 1 0,0-1 0,0 1 0,-1-1 0,1 0 0,0 1 0,-1-1 0,0 1 0,0 0 0,0-1 0,0 1 0,0-1 0,-1 6 0,-3 4 0,0 0 0,-1 0 0,-1 0 0,0-1 0,0 1 0,-1-2 0,-1 1 0,0-1 0,-18 19 0,-8 3 0,-51 39 0,56-48 0,-6 6 0,0-3 0,-2 0 0,0-3 0,-54 26 0,84-50 0,14-10 0,17-13 0,7 0 0,1 1 0,2 1 0,0 2 0,65-27 0,-23 16 0,104-25 0,42 10 0,-161 44 0,-60 2 0,-1 0 0,1 0 0,-1 0 0,0 0 0,1 0 0,-1-1 0,1 1 0,-1 0 0,1 0 0,-1 0 0,1 1 0,-1-1 0,0 0 0,1 0 0,-1 0 0,1 0 0,-1 0 0,0 0 0,1 1 0,-1-1 0,1 0 0,-1 0 0,0 0 0,1 1 0,-1-1 0,0 0 0,1 1 0,-1-1 0,0 0 0,1 1 0,-1-1 0,0 0 0,0 1 0,0-1 0,1 1 0,-1-1 0,0 0 0,0 1 0,0-1 0,0 1 0,0-1 0,0 1 0,0-1 0,0 0 0,0 1 0,0-1 0,0 1 0,0-1 0,0 1 0,0-1 0,0 1 0,0-1 0,0 0 0,0 1 0,-1-1 0,1 1 0,0-1 0,0 0 0,-1 1 0,1-1 0,0 0 0,0 1 0,-1-1 0,1 0 0,-1 1 0,-27 19 0,-18 3 0,-1-2 0,0-2 0,-94 24 0,60-25 0,-137 13 0,218-31 0,-10 1 0,-1 0 0,1-1 0,0 0 0,-10-2 0,19 2 0,0 0 0,0 0 0,-1 0 0,1-1 0,0 1 0,0 0 0,0 0 0,0-1 0,1 1 0,-1 0 0,0-1 0,0 1 0,0-1 0,0 1 0,0-1 0,0 0 0,1 1 0,-1-1 0,0 0 0,0 0 0,1 1 0,-1-1 0,1 0 0,-1 0 0,1 0 0,-1 0 0,1 0 0,-1 0 0,1 0 0,0 0 0,0 0 0,-1 0 0,1 0 0,0 0 0,0 0 0,0 0 0,0 0 0,0 0 0,0 0 0,0 0 0,1 0 0,-1 0 0,0 0 0,0 0 0,1 0 0,-1 0 0,1 0 0,-1 0 0,2-1 0,5-9 0,0 0 0,1 0 0,0 1 0,0 0 0,1 0 0,1 1 0,0 0 0,16-11 0,96-58 0,-119 77 0,76-40 0,1 3 0,2 4 0,106-29 0,-161 59 0,-28 5 0,0 0 0,1 1 0,-1-1 0,0 0 0,0 0 0,0 0 0,0 0 0,0 0 0,0 0 0,0 0 0,0 0 0,-1 0 0,1-1 0,0 1 0,0 0 0,-1-1 0,-1 1 0,-109 60 0,-3-4 0,-174 58 0,132-59 0,-176 39 0,317-92 0,-59 11 0,71-13 0,-1-1 0,0 0 0,0 0 0,1 0 0,-1 0 0,0-1 0,1 1 0,-1-1 0,1-1 0,-1 1 0,-7-4 0,11 5 0,1-1 0,-1 1 0,0-1 0,0 0 0,0 0 0,1 1 0,-1-1 0,0 0 0,1 0 0,-1 0 0,0 0 0,1 1 0,0-1 0,-1 0 0,1 0 0,-1 0 0,1 0 0,0 0 0,0 0 0,-1 0 0,1 0 0,0-1 0,0 1 0,0 0 0,0 0 0,0 0 0,1 0 0,-1 0 0,0 0 0,0 0 0,1 0 0,-1 0 0,0 0 0,1 0 0,0-1 0,25-34 0,-3 13 0,1 2 0,0 0 0,2 2 0,46-27 0,124-57 0,-167 89 0,106-46 0,2 6 0,3 7 0,2 5 0,271-43 0,-339 77 0,-54 12 0,-16 4 0,-28 17 0,-40 20 0,-3-4 0,-120 56 0,117-62 0,-88 43 0,-187 65 0,308-135 0,37-8 0,-1 0 0,1 0 0,0 0 0,0 0 0,0 0 0,-1 0 0,1 0 0,0 0 0,0 0 0,0 0 0,0 0 0,-1 0 0,1 0 0,0-1 0,0 1 0,0 0 0,0 0 0,-1 0 0,1 0 0,0 0 0,0-1 0,0 1 0,0 0 0,0 0 0,0 0 0,0 0 0,0-1 0,0 1 0,0 0 0,-1 0 0,1 0 0,0-1 0,0 1 0,0 0 0,0 0 0,0 0 0,0-1 0,0 1 0,1 0 0,-1 0 0,0 0 0,0-1 0,0 1 0,0 0 0,0 0 0,0 0 0,0 0 0,0-1 0,0 1 0,0 0 0,1 0 0,-1 0 0,0 0 0,0 0 0,0-1 0,0 1 0,0 0 0,1 0 0,-1 0 0,0 0 0,0 0 0,0 0 0,1 0 0,-1 0 0,0-1 0,9-6 0,0 0 0,0 0 0,18-10 0,99-49 0,215-80 0,147-13 0,-413 135 0,-42 12 0,1 2 0,-1 1 0,2 2 0,48-5 0,-76 14 0,-16 5 0,-45 20 0,-2-3 0,-116 33 0,105-36 0,-149 42 0,-3-9 0,-294 34 0,491-86 0,9 1 0,1-1 0,0-1 0,-1 0 0,1-1 0,-1 0 0,1-1 0,0 0 0,-1-1 0,-17-5 0,29 7 0,0-1 0,0 1 0,0-1 0,0 1 0,0-1 0,1 0 0,-1 1 0,0-1 0,0 0 0,0 1 0,1-1 0,-1 0 0,0 0 0,0 0 0,1 0 0,-1 0 0,1 0 0,-1 0 0,1 0 0,0 0 0,-1 0 0,1 0 0,0 0 0,0 0 0,-1 0 0,1 0 0,0 0 0,0 0 0,0 0 0,0-1 0,0 1 0,1 0 0,-1 0 0,0 0 0,0 0 0,1-1 0,23-38 0,4 7 0,2 1 0,1 2 0,43-34 0,117-75 0,-151 111 0,156-108 0,228-116 0,-373 228 0,-40 22 0,-14 9 0,-19 16 0,-14 5 0,-1-2 0,-1-2 0,-1-1 0,-50 21 0,-181 62 0,86-42 0,-4-7 0,-292 49 0,420-102 0,46-8 0,16-4 0,21-9 0,20-6 0,0 1 0,2 2 0,61-17 0,150-26 0,-103 37 0,1 7 0,1 6 0,307 17 0,-452-4 0,44 9 0,-53-9 0,-1 0 0,1 0 0,0 1 0,0-1 0,-1 0 0,1 1 0,0-1 0,0 1 0,-1-1 0,1 1 0,-1-1 0,1 1 0,0-1 0,-1 1 0,1 0 0,-1-1 0,1 1 0,-1 0 0,0-1 0,1 1 0,-1 0 0,0 0 0,1 0 0,-1-1 0,0 1 0,0 0 0,0 0 0,0 0 0,0-1 0,0 1 0,0 0 0,0 0 0,0 0 0,0-1 0,0 1 0,0 0 0,0 0 0,-1 0 0,1-1 0,0 1 0,-1 0 0,1 0 0,-1-1 0,1 1 0,0 0 0,-1-1 0,0 1 0,1-1 0,-1 1 0,1 0 0,-1-1 0,0 1 0,0 0 0,-22 21 0,-1 0 0,-1-1 0,-1-2 0,-1 0 0,-51 26 0,42-25 0,-521 261 0,476-249 0,79-31 0,1 0 0,-1 0 0,0 0 0,0-1 0,0 1 0,0-1 0,0 0 0,0 1 0,-1-1 0,1 0 0,0 0 0,0 0 0,0 0 0,-2-1 0,4 0 0,0 0 0,0 0 0,0 0 0,0 0 0,0-1 0,1 1 0,-1 0 0,0 0 0,1 0 0,-1 0 0,1 0 0,-1 0 0,1 0 0,-1 0 0,1 0 0,0 1 0,0-1 0,-1 0 0,1 0 0,0 1 0,0-1 0,0 0 0,0 1 0,1-2 0,31-29 0,2 1 0,60-40 0,92-44 0,-163 99 0,449-227 0,-348 189 0,244-66 0,-283 103 0,-61 19 0,-25-3 0,1 0 0,-1 0 0,0 1 0,0-1 0,1 0 0,-1 0 0,0 1 0,0-1 0,0 0 0,0 0 0,0 1 0,1-1 0,-1 0 0,0 0 0,0 1 0,0-1 0,0 0 0,0 1 0,0-1 0,0 0 0,0 1 0,0-1 0,0 0 0,0 0 0,0 1 0,0-1 0,0 0 0,0 1 0,-1-1 0,1 0 0,0 0 0,0 1 0,0-1 0,0 0 0,0 0 0,-1 1 0,1-1 0,0 1 0,-37 29 0,-15 1 0,-2-3 0,-1-1 0,-71 23 0,-186 41 0,155-56 0,-1-6 0,-205 9 0,341-36 0,-37 0 0,56-2 0,0 0 0,0-1 0,0 1 0,0 0 0,1-1 0,-1 0 0,0 1 0,0-1 0,0 0 0,1-1 0,-1 1 0,1 0 0,-1-1 0,-2-2 0,4 4 0,1-1 0,-1 0 0,1 0 0,0 0 0,-1 0 0,1 0 0,0 0 0,0 0 0,0 0 0,0 0 0,-1 0 0,1 0 0,1 0 0,-1 1 0,0-1 0,0 0 0,0 0 0,0 0 0,1 0 0,-1 0 0,0 0 0,1 0 0,-1 0 0,1 0 0,-1 1 0,1-1 0,-1 0 0,1 0 0,0 1 0,0-2 0,9-11 0,1 0 0,0 0 0,1 1 0,0 1 0,25-18 0,79-46 0,-83 55 0,170-98 0,5 10 0,429-157 0,-590 249 0,-7 1 0,0 1 0,1 2 0,0 2 0,0 2 0,50-3 0,-70 15 0,-20-4 0,-1 1 0,0-1 0,0 0 0,1 1 0,-1-1 0,0 0 0,0 1 0,0-1 0,1 0 0,-1 1 0,0-1 0,0 0 0,0 1 0,0-1 0,0 1 0,0-1 0,0 0 0,0 1 0,0-1 0,0 1 0,0-1 0,0 0 0,0 1 0,0-1 0,0 1 0,0-1 0,-1 0 0,1 1 0,0 0 0,-27 29 0,-19 7 0,-1-2 0,-2-3 0,-1-2 0,-58 26 0,-227 87 0,294-127 0,-14 6 0,-293 104 0,345-124 0,0-1 0,0 0 0,0-1 0,0 1 0,-1-1 0,1 1 0,0-1 0,0 0 0,-1 0 0,-3-1 0,7 1 0,-1 0 0,1 0 0,0-1 0,-1 1 0,1 0 0,0 0 0,-1-1 0,1 1 0,0 0 0,0-1 0,-1 1 0,1 0 0,0-1 0,0 1 0,0 0 0,0-1 0,-1 1 0,1-1 0,0 1 0,0 0 0,0-1 0,0 1 0,0-1 0,0 1 0,0 0 0,0-1 0,0 1 0,0-1 0,0 1 0,0 0 0,0-1 0,1 1 0,-1-1 0,0 1 0,0 0 0,0-1 0,0 1 0,1 0 0,-1-1 0,0 1 0,0 0 0,1-1 0,6-8 0,0 1 0,0 0 0,0 0 0,14-11 0,107-79 0,218-126 0,-295 193 0,89-53 0,294-130 0,-418 208 0,42-16 0,-56 21 0,1 0 0,-1 1 0,0-1 0,1 0 0,-1 1 0,1-1 0,-1 1 0,1 0 0,-1 0 0,1 0 0,-1 0 0,0 0 0,1 1 0,-1-1 0,5 2 0,-7-1 0,0 0 0,0 0 0,0 0 0,0 0 0,0 0 0,0 0 0,0 0 0,-1 0 0,1 0 0,0 0 0,-1 0 0,1 0 0,0 0 0,-1 0 0,1 0 0,-1 0 0,1-1 0,-1 1 0,0 0 0,1 0 0,-1 0 0,0-1 0,0 1 0,0 0 0,1-1 0,-1 1 0,0-1 0,0 1 0,-1 0 0,-30 23 0,-1-1 0,-1-1 0,-62 29 0,86-45 0,-156 73-183,-4-7-1,-271 78 1,-362 39-1158,-162-22 1107,798-149 187,157-17 47,0-1 0,0 0 0,0 0 0,0-1 0,0 0 0,-14-4 0,23 5 0,0 0 0,0 0 0,0-1 0,1 1 0,-1 0 0,0-1 0,1 1 0,-1 0 0,0-1 0,1 1 0,-1-1 0,0 1 0,1-1 0,-1 1 0,1-1 0,-1 0 0,1 1 0,-1-1 0,1 0 0,-1 1 0,1-1 0,0 0 0,-1 0 0,1 1 0,0-1 0,0 0 0,0 0 0,-1 1 0,1-1 0,0 0 0,0 0 0,0 0 0,0 1 0,0-1 0,1 0 0,-1 0 0,0 0 0,0 1 0,0-1 0,1 0 0,-1 0 0,0 1 0,1-1 0,-1 0 0,1 0 0,3-6-9,1 1-1,0-1 1,0 1 0,1 0-1,-1 1 1,1-1 0,13-8-1,59-35 222,-59 37-38,155-84 446,3 7 1,310-109-1,-186 111-620,-255 78 0,-1 1 0,1 3 0,0 1 0,81 5 0,-121-1 0,0 1 0,-1-1 0,1 2 0,0-1 0,-1 0 0,1 1 0,0 0 0,-1 1 0,0-1 0,0 1 0,0 0 0,8 5 0,-11-5 0,1 0 0,-1-1 0,0 1 0,0 0 0,0 0 0,0 0 0,0 1 0,0-1 0,-1 0 0,0 1 0,0-1 0,0 1 0,0-1 0,0 1 0,-1 0 0,1-1 0,-1 1 0,0 0 0,0-1 0,-1 8 0,-2 6 0,-1 1 0,-1-1 0,0 1 0,-1-2 0,-1 1 0,-1-1 0,-11 19 0,-76 108 0,92-140 0,-43 56 0,-4-2 0,-1-2 0,-3-2 0,-103 76 0,32-40 0,-172 91 0,141-102 0,133-73 0,23-6 0,1 1 0,-1-1 0,0 0 0,0 0 0,1 0 0,-1 1 0,0-1 0,1 0 0,-1 1 0,1-1 0,-1 0 0,1 1 0,-1-1 0,1 0 0,-1 1 0,1-1 0,0 1 0,-1-1 0,1 1 0,0 0 0,0-1 0,-1 1 0,1 0 0,1-1 0,66-41 0,1 4 0,2 2 0,94-33 0,-87 38 0,2 3 0,1 3 0,1 4 0,1 4 0,93-7 0,-168 23 0,-2 0 0,0 0 0,0 1 0,1-1 0,-1 1 0,0 0 0,0 1 0,1 0 0,-1 0 0,0 0 0,0 1 0,0-1 0,11 6 0,-17-6 0,1-1 0,-1 1 0,1-1 0,-1 1 0,0 0 0,0-1 0,1 1 0,-1-1 0,0 1 0,0 0 0,0-1 0,0 1 0,0-1 0,0 1 0,0 0 0,0-1 0,0 1 0,0 0 0,0-1 0,0 1 0,0-1 0,0 1 0,0 0 0,-1-1 0,1 1 0,0-1 0,0 1 0,-1 0 0,1-1 0,-1 1 0,1-1 0,0 1 0,-1-1 0,1 0 0,-1 1 0,1-1 0,-1 1 0,0 0 0,-15 11 0,1 0 0,-2-1 0,0 0 0,0-2 0,-33 14 0,29-13 0,-98 41 0,-2-6 0,-1-5 0,-166 32 0,-384 26 0,638-98 0,34 0 0,0 0 0,-1 0 0,1 0 0,0 0 0,0-1 0,0 1 0,0 0 0,0 0 0,0 0 0,0 0 0,0-1 0,0 1 0,0 0 0,-1 0 0,1 0 0,0-1 0,0 1 0,0 0 0,0 0 0,0 0 0,0-1 0,0 1 0,0 0 0,1 0 0,-1 0 0,0-1 0,0 1 0,0 0 0,0 0 0,0 0 0,0-1 0,0 1 0,0 0 0,0 0 0,1 0 0,-1 0 0,0 0 0,0-1 0,0 1 0,0 0 0,0 0 0,1 0 0,-1 0 0,0 0 0,0 0 0,0 0 0,1 0 0,-1-1 0,0 1 0,0 0 0,0 0 0,1 0 0,-1 0 0,0 0 0,0 0 0,0 0 0,1 0 0,-1 0 0,0 0 0,0 1 0,57-23 0,113-28 0,283-44 0,-402 88 0,-37 7 0,-14 3 0,-26 10 0,-544 181 0,456-162 0,-99 35 0,181-54 0,32-14 0,0 0 0,0 1 0,0-1 0,0 0 0,0 0 0,-1 0 0,1 0 0,0 1 0,0-1 0,0 0 0,0 0 0,0 0 0,0 0 0,0 1 0,0-1 0,0 0 0,0 0 0,0 0 0,0 0 0,0 1 0,0-1 0,0 0 0,0 0 0,0 0 0,0 1 0,0-1 0,0 0 0,0 0 0,0 0 0,1 0 0,-1 1 0,0-1 0,0 0 0,0 0 0,0 0 0,0 0 0,0 0 0,1 0 0,-1 1 0,0-1 0,0 0 0,0 0 0,0 0 0,0 0 0,1 0 0,-1 0 0,0 0 0,0 0 0,0 0 0,1 0 0,-1 0 0,0 0 0,0 0 0,0 0 0,0 0 0,1 0 0,-1 0 0,0 0 0,0 0 0,0 0 0,0 0 0,1 0 0,-1 0 0,0 0 0,0 0 0,62 0 0,527-14 0,-1 55 0,-150 34 0,-418-68 0,-31-4 0,-42-2 0,45-1 0,-1094-5 0,1035 1 0,60-1 0,18-2 0,18-2 0,0 1 0,0 2 0,36-4 0,-15 3 0,362-46 0,3 18 0,477 21 0,-870 15 0,-36 0 0,-42 0 0,-101-5 0,-184-28 0,-154-49 0,370 59 0,-63-18 0,151 25 0,37 15 0,0 0 0,-1 0 0,1 0 0,0 0 0,-1-1 0,1 1 0,0 0 0,-1 0 0,1 0 0,0-1 0,-1 1 0,1 0 0,0 0 0,0-1 0,-1 1 0,1 0 0,0-1 0,0 1 0,0 0 0,0-1 0,-1 1 0,1 0 0,0-1 0,0 1 0,0 0 0,0-1 0,0 1 0,0-1 0,0 1 0,0 0 0,0-1 0,0 1 0,0 0 0,0-1 0,0 1 0,0 0 0,0-1 0,0 1 0,1-1 0,-1 1 0,17-12 0,30-2 0,82-11 0,191-11 0,137 19 0,-404 16 0,65-3 0,211 5 0,-467-1 0,51 2 0,-528-12 0,3-54 0,521 45 0,56 5 0,34 14 0,1-1 0,0 1 0,0 0 0,0 0 0,-1 0 0,1 0 0,0-1 0,0 1 0,0 0 0,0 0 0,-1 0 0,1-1 0,0 1 0,0 0 0,0 0 0,0 0 0,0-1 0,0 1 0,0 0 0,0 0 0,0-1 0,0 1 0,0 0 0,0 0 0,0-1 0,0 1 0,0 0 0,0 0 0,0-1 0,0 1 0,0 0 0,0 0 0,0-1 0,0 1 0,0 0 0,0 0 0,1 0 0,-1-1 0,0 1 0,20-9 0,15 1 0,1 3 0,0 1 0,42 0 0,-49 3 0,377-13 0,590 54 0,-971-37 0,-14-3 0,0 1 0,0 0 0,0 1 0,0 0 0,-1 1 0,1 0 0,15 7 0,-26-10 0,1 1 0,-1-1 0,1 0 0,-1 0 0,1 1 0,-1-1 0,1 0 0,-1 0 0,0 1 0,1-1 0,-1 0 0,1 1 0,-1-1 0,0 1 0,1-1 0,-1 0 0,0 1 0,0-1 0,1 1 0,-1-1 0,0 1 0,0-1 0,0 1 0,1-1 0,-1 1 0,0-1 0,0 1 0,0 0 0,0-1 0,0 1 0,0-1 0,0 1 0,0-1 0,0 1 0,0-1 0,-1 1 0,1-1 0,0 1 0,0-1 0,0 1 0,-1-1 0,1 1 0,0-1 0,-1 1 0,-22 16 0,-18 0 0,0-2 0,-1-2 0,-69 13 0,63-15 0,-129 24 0,-232 15 0,-181-29 0,563-22 0,64 0 0,38-1 0,537-3 0,-2 52 0,-596-45 0,6 0 0,-1 1 0,1 1 0,-1 0 0,0 2 0,33 13 0,-51-18 0,-1-1 0,1 0 0,-1 0 0,0 0 0,1 0 0,-1 0 0,0 0 0,1 0 0,-1 1 0,1-1 0,-1 0 0,0 0 0,0 0 0,1 1 0,-1-1 0,0 0 0,1 0 0,-1 1 0,0-1 0,0 0 0,1 1 0,-1-1 0,0 0 0,0 1 0,0-1 0,0 0 0,1 1 0,-1-1 0,0 1 0,0-1 0,0 0 0,0 1 0,0-1 0,0 1 0,0-1 0,0 0 0,0 1 0,0-1 0,0 0 0,0 1 0,0-1 0,-1 1 0,1-1 0,0 0 0,0 1 0,0-1 0,0 0 0,-1 1 0,1-1 0,0 0 0,0 1 0,-1-1 0,1 0 0,0 0 0,-1 1 0,1-1 0,-1 0 0,-10 6 0,0-1 0,0-1 0,-1 0 0,0-1 0,0 0 0,0 0 0,-22 0 0,12 1 0,-494 44 11,0-32-516,438-15 303,-832 7 63,872-8 139,26 1 0,0-1 0,0 0 0,1-1 0,-1 0 0,1-1 0,-1 0 0,-11-4 0,22 6 0,1 0 0,0-1 0,-1 1 0,1 0 0,0 0 0,0 0 0,-1 0 0,1-1 0,0 1 0,0 0 0,-1 0 0,1 0 0,0-1 0,0 1 0,0 0 0,-1 0 0,1-1 0,0 1 0,0 0 0,0 0 0,0-1 0,0 1 0,-1 0 0,1-1 0,0 1 0,0 0 0,0-1 0,0 1 0,0 0 0,0-1 0,0 1 0,0 0 0,0 0 0,0-1 0,0 1 0,1 0 0,-1-1 0,0 1 0,0 0 0,0-1 0,0 1 0,0 0 0,0 0 0,1-1 0,-1 1 0,0 0 0,0 0 0,1-1 0,-1 1 0,0 0 0,0 0 0,1 0 0,-1 0 0,0-1 0,0 1 0,1 0 0,-1 0 0,0 0 0,1 0 0,-1 0 0,0 0 0,0 0 0,1 0 0,-1 0 0,1 0 0,27-13 0,74-18 286,178-31 0,114 7 33,-361 51-375,854-57 56,-864 61 0,-12 0 0,1 0 0,-1-1 0,1 0 0,21-6 0,-33 7 0,1 0 0,0-1 0,-1 1 0,1 0 0,0-1 0,-1 1 0,1-1 0,-1 1 0,1-1 0,-1 1 0,1 0 0,-1-1 0,1 0 0,-1 1 0,0-1 0,1 1 0,-1-1 0,0 0 0,1 1 0,-1-1 0,0 1 0,0-1 0,0 0 0,0 1 0,1-1 0,-1 0 0,0 0 0,0 1 0,0-1 0,0 0 0,-1 1 0,1-1 0,0 0 0,0 1 0,0-1 0,0 0 0,-1 1 0,1-1 0,0 1 0,-1-1 0,1 0 0,0 1 0,-1-1 0,0 0 0,-24-33 0,17 24 0,-4-6-273,1-1 0,1 0 0,1-1 0,-10-23 0,7 6-6553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05:00:03.55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30 223 24575,'5'-7'0,"1"0"0,-1-1 0,0 0 0,-1 0 0,0 0 0,5-13 0,-9 20 0,0 0 0,0 1 0,0-1 0,0 0 0,0 1 0,0-1 0,0 1 0,0-1 0,0 0 0,0 1 0,0-1 0,0 0 0,0 1 0,-1-1 0,1 0 0,0 1 0,0-1 0,-1 1 0,1-1 0,0 1 0,-1-1 0,1 1 0,0-1 0,-1 1 0,1-1 0,-1 1 0,1-1 0,-1 1 0,1-1 0,-1 1 0,0 0 0,1-1 0,-1 1 0,1 0 0,-1 0 0,0 0 0,1-1 0,-1 1 0,1 0 0,-1 0 0,0 0 0,-32 5 0,13 3 0,44-19 0,-2-2 0,1-1 0,29-25 0,-38 28 0,-14 11 0,0 1 0,0-1 0,0 0 0,0 0 0,0 0 0,0 0 0,0 0 0,0 0 0,0 0 0,0 0 0,0 0 0,0 0 0,0 0 0,0 0 0,0 0 0,1 0 0,-1 0 0,0 0 0,0 0 0,0 0 0,0 0 0,0 0 0,0 1 0,0-1 0,0 0 0,0 0 0,0 0 0,0 0 0,0 0 0,0 0 0,0 0 0,0 0 0,1 0 0,-1 0 0,0 0 0,0 0 0,0 0 0,0-1 0,-8 12 0,6-10 0,1 1 0,0-1 0,-1 1 0,1-1 0,-1 0 0,1 0 0,-1 0 0,1 0 0,-1 0 0,0 0 0,0-1 0,1 1 0,-1 0 0,0-1 0,0 1 0,-3-1 0,25-36 0,-18 33 0,19-29 0,-20 31 0,0 0 0,-1-1 0,1 1 0,0 0 0,0 0 0,0 0 0,0 0 0,0 0 0,0 0 0,0 1 0,0-1 0,0 0 0,1 0 0,-1 1 0,0-1 0,0 1 0,1-1 0,-1 1 0,0-1 0,1 1 0,1 0 0,-4 3 0,0 1 0,1 0 0,-2-1 0,1 1 0,0-1 0,-1 1 0,1-1 0,-1 0 0,-2 4 0,-1 3 0,5-10 1,-1 0 0,1 0 0,0 0 0,0 1 0,0-1 0,0 0 0,0 0 0,0 0 0,0 1 0,0-1 0,-1 0 0,1 0 0,0 0 0,0 1 0,0-1 0,0 0 0,0 0 0,0 1 0,0-1 0,0 0 0,0 0 0,1 0 0,-1 1 0,0-1 0,0 0 0,0 0 0,0 1 0,0-1 0,0 0 0,0 0 0,0 0 0,1 0 0,-1 1 0,0-1 0,0 0 0,0 0 0,0 0 0,0 0 0,1 0 0,-1 1 0,0-1 0,0 0 0,0 0 0,1 0 0,-1 0 0,0 0 0,0 0 0,1 0 0,-1 0 0,0 0 0,0 0 0,0 0 0,1 0 0,-1 0 0,0 0 0,1 0 0,14-4-349,-10 2-726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05:00:14.35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115 388 24575,'0'0'0,"0"0"0,0 0 0,-1 0 0,1 0 0,0 1 0,0-1 0,0 0 0,0 0 0,0 0 0,0 0 0,-1 0 0,1 0 0,0 0 0,0 0 0,0 0 0,0 0 0,0 0 0,-1 0 0,1 0 0,0 0 0,0 0 0,0 0 0,0 0 0,-1 0 0,1 0 0,0 0 0,0 0 0,0 0 0,0 0 0,0-1 0,0 1 0,-1 0 0,1 0 0,0 0 0,0 0 0,0 0 0,0 0 0,0 0 0,0 0 0,0-1 0,0 1 0,0 0 0,-1 0 0,1 0 0,0 0 0,0 0 0,0 0 0,0-1 0,0 1 0,0 0 0,0 0 0,0 0 0,0 0 0,0 0 0,0-1 0,0 1 0,0 0 0,0 0 0,0 0 0,0 0 0,0 0 0,0-1 0,0 1 0,1 0 0,10-9 0,18-6 0,-10 6 0,-27 5 0,4 4 0,1 0 0,0 0 0,0 1 0,-1-1 0,1 1 0,0 0 0,0-1 0,0 2 0,0-1 0,0 0 0,-4 3 0,8 0 0,10 0 0,12-1 0,-7-3 0,-1-1 0,1 0 0,-1-1 0,0-1 0,24-7 0,-63 11 0,-7 0 0,59-9 0,32-2 0,41-10 0,-101 20 0,0 0 0,1 0 0,-1 0 0,0 0 0,0 0 0,1 0 0,-1 0 0,0 0 0,1 0 0,-1 0 0,0 0 0,0 0 0,1 0 0,-1 0 0,0 0 0,1 0 0,-1 0 0,0 0 0,0 0 0,1 0 0,-1-1 0,0 1 0,0 0 0,1 0 0,-1 0 0,0-1 0,0 1 0,0 0 0,1 0 0,-1 0 0,0-1 0,0 1 0,0 0 0,0 0 0,0-1 0,0 1 0,1 0 0,-1-1 0,0 1 0,0 0 0,0 0 0,0-1 0,0 1 0,0 0 0,0-1 0,-16-4 0,-25 2 0,-24 3 0,60 0 0,9 1 0,33-1 0,-43 0 0,-45 2 0,43-4 0,36-5 0,110-4 0,-319 11 0,389-46 0,-292 59 0,-166 4 0,238-20 0,11-2 0,24-11 0,39-10 0,-40 16 0,-20 4 0,-32 2 0,9 2 0,20 2 0,1 0 0,0 0 0,0 0 0,0-1 0,0 1 0,-1 0 0,1 0 0,0 0 0,0 0 0,0 0 0,0-1 0,-1 1 0,1 0 0,0 0 0,0 0 0,0 0 0,0-1 0,0 1 0,0 0 0,0 0 0,0 0 0,0-1 0,0 1 0,0 0 0,0 0 0,0-1 0,0 1 0,0 0 0,0 0 0,0 0 0,0-1 0,0 1 0,0 0 0,0 0 0,0 0 0,0-1 0,0 1 0,0 0 0,0 0 0,0 0 0,0-1 0,1 1 0,-1 0 0,0 0 0,0 0 0,0 0 0,0 0 0,1-1 0,-1 1 0,0 0 0,0 0 0,0 0 0,0 0 0,1 0 0,-1 0 0,0 0 0,0 0 0,0 0 0,1 0 0,-1 0 0,0 0 0,0 0 0,1 0 0,-1 0 0,0 0 0,0 0 0,16-10 0,3 0 0,1 1 0,1 2 0,0 0 0,21-4 0,-33 8 0,-142 30 0,108-21 0,35-15 0,13-10 0,-25 18 0,-1 0 0,1 0 0,0 0 0,-1 0 0,1 0 0,0 1 0,-1-1 0,1 1 0,-1 0 0,1-1 0,-1 1 0,1 0 0,-4 1 0,6-1 0,-2 0 0,0 0 0,0 0 0,0 0 0,-1 0 0,1 0 0,0 0 0,0-1 0,0 1 0,0-1 0,0 1 0,0-1 0,0 0 0,0 0 0,0 0 0,1 0 0,-1 0 0,0 0 0,0-1 0,1 1 0,-3-3 0,4 3 0,-1-1 0,1 1 0,0-1 0,-1 0 0,1 0 0,0 1 0,0-1 0,0 0 0,0 1 0,0-1 0,1 0 0,-1 1 0,0-1 0,1 0 0,-1 1 0,1-1 0,0 1 0,-1-1 0,1 0 0,0 1 0,0 0 0,0-1 0,0 1 0,0 0 0,0-1 0,2 0 0,4-5 0,-1 0 0,1 0 0,0 1 0,1 0 0,0 0 0,0 1 0,0 0 0,0 1 0,1-1 0,-1 2 0,13-5 0,-21 8 0,0 1 0,0-1 0,0 0 0,0 0 0,0 0 0,0 1 0,-1-1 0,1 0 0,0 0 0,0 1 0,0-1 0,0 0 0,0 0 0,0 1 0,0-1 0,0 0 0,0 0 0,0 0 0,0 1 0,0-1 0,0 0 0,0 0 0,0 1 0,0-1 0,1 0 0,-1 0 0,0 1 0,0-1 0,0 0 0,0 0 0,0 0 0,0 1 0,1-1 0,-1 0 0,0 0 0,0 0 0,0 0 0,1 0 0,-1 1 0,0-1 0,0 0 0,0 0 0,1 0 0,-1 0 0,0 0 0,0 0 0,1 0 0,-1 0 0,0 0 0,0 0 0,1 0 0,-1 0 0,0 0 0,0 0 0,0 0 0,1 0 0,-1 0 0,0 0 0,0 0 0,1 0 0,-1 0 0,0 0 0,0 0 0,1 0 0,-1-1 0,0 1 0,0 0 0,0 0 0,1 0 0,-17 19 0,7-9 0,17-13 0,-7 3 0,0 0 0,-1-1 0,1 1 0,0 0 0,-1-1 0,1 1 0,0 0 0,0 0 0,-1 0 0,1 0 0,0 0 0,-1 0 0,1 0 0,0 0 0,0 0 0,-1 0 0,1 0 0,0 0 0,0 0 0,-1 1 0,1-1 0,0 0 0,-1 0 0,1 1 0,-1-1 0,1 1 0,0-1 0,-1 0 0,1 1 0,-1-1 0,1 1 0,-1-1 0,2 2 0,12 27 0,0 0 0,-8-23 0,-1 1 0,0-1 0,0 1 0,0 0 0,-1 1 0,0-1 0,0 1 0,-1 0 0,0 0 0,0 0 0,-1 0 0,0 0 0,-1 1 0,1-1 0,-2 1 0,1-1 0,-1 1 0,0-1 0,-1 0 0,0 1 0,-1-1 0,-2 11 0,2-14 0,0-1 0,-1 1 0,1 0 0,-1-1 0,0 1 0,-1-1 0,1 0 0,-1 0 0,1 0 0,-1-1 0,0 1 0,0-1 0,-1 0 0,1 0 0,-1-1 0,0 1 0,1-1 0,-10 3 0,-3 1 0,0 0 0,0-1 0,0-1 0,-25 2 0,-11 3 56,-25 1-1477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05:00:29.47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377 524 24575,'1'-16'0,"-1"12"0,0 0 0,1 0 0,-1 0 0,-1 0 0,1 0 0,-1-1 0,1 1 0,-4-8 0,4 12 0,0 0 0,0 0 0,0 0 0,0 0 0,0-1 0,0 1 0,0 0 0,-1 0 0,1 0 0,0 0 0,0 0 0,0 0 0,0-1 0,0 1 0,-1 0 0,1 0 0,0 0 0,0 0 0,0 0 0,0 0 0,-1 0 0,1 0 0,0 0 0,0 0 0,0 0 0,0 0 0,-1 0 0,1 0 0,0 0 0,0 0 0,0 0 0,0 0 0,-1 0 0,1 0 0,0 0 0,0 0 0,0 0 0,0 0 0,-1 0 0,1 0 0,0 1 0,0-1 0,0 0 0,0 0 0,0 0 0,-1 0 0,1 0 0,0 0 0,0 1 0,0-1 0,-9 14 0,-3 16 0,5-12 0,0 5 0,18-41 0,91-172 0,-263 433 0,151-230 0,9-12 0,-20 24 0,13-22 0,6-18 0,10-23 0,2 0 0,2 0 0,21-46 0,-289 626 0,248-526 0,6-11 0,1-1 0,-1 0 0,0 0 0,0 0 0,0-1 0,0 1 0,-1 0 0,0-1 0,0 1 0,0-1 0,-5 4 0,8-7 0,0 0 0,0 1 0,-1-1 0,1 0 0,0 0 0,0 0 0,0 0 0,-1 0 0,1 0 0,0 0 0,0 0 0,-1 0 0,1-1 0,0 1 0,0 0 0,0 0 0,-1 0 0,1 0 0,0 0 0,0 0 0,0 0 0,-1 0 0,1-1 0,0 1 0,0 0 0,0 0 0,0 0 0,0 0 0,-1-1 0,1 1 0,0 0 0,0 0 0,0 0 0,0 0 0,0-1 0,0 1 0,0 0 0,0 0 0,0-1 0,0 1 0,0 0 0,0 0 0,0 0 0,0-1 0,0 1 0,0 0 0,0 0 0,0 0 0,0-1 0,0 1 0,0 0 0,0 0 0,0-1 0,0 1 0,0 0 0,4-19 0,0 0 0,2 0 0,0 1 0,1-1 0,1 2 0,0-1 0,18-26 0,-10 16 0,-4 4 0,19-36 0,3 1 0,2 1 0,55-65 0,-90 122 0,0-1 0,0 1 0,0 0 0,0-1 0,0 1 0,1 0 0,-1 0 0,0 0 0,1 0 0,-1 0 0,0 0 0,1 0 0,-1 1 0,1-1 0,0 0 0,-1 1 0,3-1 0,-3 1 0,-1 1 0,1-1 0,-1 0 0,1 1 0,-1-1 0,1 1 0,-1-1 0,1 1 0,-1-1 0,1 1 0,-1-1 0,1 1 0,-1-1 0,0 1 0,0-1 0,1 1 0,-1 0 0,0-1 0,0 1 0,1 0 0,-1-1 0,0 1 0,0 0 0,0-1 0,0 1 0,0 0 0,0 0 0,-8 62 0,-66 277 0,98-391 0,52-82 0,62-89 0,-138 221 0,0 1 0,1-1 0,-1 0 0,0 0 0,1 1 0,-1-1 0,1 0 0,-1 1 0,1-1 0,-1 1 0,1-1 0,-1 1 0,1-1 0,0 1 0,-1-1 0,1 1 0,0-1 0,-1 1 0,1 0 0,0-1 0,0 1 0,-1 0 0,1 0 0,1-1 0,3 16 0,-8 31 0,-10 4 0,9-37 0,0 1 0,1 0 0,1 0 0,0 0 0,0 25 0,2-40 0,0-1 0,0 0 0,1 1 0,-1-1 0,1 1 0,-1-1 0,1 1 0,-1-1 0,1 1 0,0-1 0,0 1 0,0-1 0,0 1 0,0 0 0,0-1 0,0 1 0,2-2 0,-3 3 0,0 0 0,1 0 0,-1 0 0,0-1 0,0 1 0,1 0 0,-1 0 0,0 0 0,0 0 0,0 0 0,1 0 0,-1-1 0,0 1 0,1 0 0,-1 0 0,0 0 0,0 0 0,1 0 0,-1 0 0,0 0 0,0 0 0,1 0 0,-1 0 0,0 0 0,0 0 0,1 1 0,-1-1 0,0 0 0,0 0 0,1 0 0,-1 0 0,0 0 0,0 0 0,1 1 0,-1-1 0,0 0 0,0 0 0,1 1 0,1 22 0,-5-12 0,1-23 0,2-24 0,6 8 0,1 0 0,10-27 0,-7 29 0,-2-1 0,6-39 0,-5 19 0,2-1 0,27-69 0,-38 117 0,0 0 0,0 0 0,0 0 0,0 0 0,1 0 0,-1 0 0,0 0 0,0 1 0,0-1 0,0 0 0,0 0 0,0 0 0,0 0 0,0 0 0,0 0 0,0 0 0,1 0 0,-1-1 0,0 1 0,0 0 0,0 0 0,0 0 0,0 0 0,0 0 0,0 0 0,0 0 0,0 0 0,0 0 0,0 0 0,0 0 0,0 0 0,1 0 0,-1 0 0,0 0 0,0 0 0,0 0 0,0 0 0,0-1 0,0 1 0,0 0 0,0 0 0,0 0 0,0 0 0,0 0 0,0 0 0,0 14 0,-3 22 0,-32 120 0,-26 153 0,70-380 0,3 1 0,3 0 0,26-75 0,-32 128 0,-8 32 0,-7 32 0,-4 6 0,-11 39 0,14-80 0,6-24 0,4-24 0,22-71 0,-10 47 0,8-64 0,-21 114 0,0 0 0,1 1 0,7-20 0,5-13 0,-14 36 0,0-1 0,1 1 0,0 0 0,1 0 0,-1 0 0,1 0 0,0 0 0,6-7 0,-7 10 0,1 1 0,-1 0 0,1-1 0,-1 1 0,1 1 0,0-1 0,0 0 0,0 1 0,0-1 0,0 1 0,0 0 0,0 0 0,0 0 0,0 0 0,1 1 0,-1-1 0,0 1 0,5 0 0,84-8 0,25 0 0,-80 8 0,0-2 0,48-9 0,-36 6 0,0 2 0,85 5 0,-34 0 0,-3-2 0,-1213 0 0,1138 0-96,-16-1-2,-1 0 1,1 1-1,0-1 1,0 2-1,-1-1 0,1 1 1,0-1-1,-1 1 0,1 1 1,-1-1-1,1 1 1,6 3-1,-4 3-6728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05:00:33.97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1342 328 24575,'25'-9'0,"1"-2"0,-2-1 0,1-1 0,-2-1 0,0-1 0,40-34 0,-36 21 0,-27 27 0,1 1 0,-1 0 0,1-1 0,-1 1 0,0-1 0,0 1 0,1-1 0,-1 1 0,0-1 0,0 1 0,0-1 0,1 1 0,-1-1 0,0 1 0,0-1 0,0 1 0,0-1 0,0 1 0,0-1 0,0 1 0,0-1 0,0 1 0,0-1 0,0 1 0,-1-1 0,1 1 0,0-1 0,0 1 0,0-1 0,-1 1 0,1-1 0,0 1 0,0-1 0,-1 1 0,1 0 0,-1-1 0,1 1 0,0 0 0,-1-1 0,1 1 0,-1 0 0,1-1 0,-1 1 0,1 0 0,0 0 0,-1-1 0,1 1 0,-1 0 0,0 0 0,1 0 0,-1 0 0,1 0 0,-1 0 0,1 0 0,-1 0 0,1 0 0,-1 0 0,1 0 0,-1 0 0,1 0 0,-1 0 0,1 0 0,-1 1 0,1-1 0,-2 1 0,-23 1 0,0 3 0,0 0 0,0 1 0,-38 15 0,13-4 0,-128 38 0,327-98 0,-136 42 0,-11 5 0,-20 13 0,-38 20 0,9-8 0,-2-3 0,-1-1 0,-102 35 0,144-61 0,21-7 0,25-12 0,52-20 0,2 3 0,106-26 0,-170 60 0,-27 9 0,-15 7 0,-49 27 0,-2-2 0,-1-3 0,-85 32 0,81-37 0,33-13 0,-49 22 0,-173 53 0,238-91 0,35-15 0,52-28 0,3 3 0,82-34 0,-94 47 0,488-191 0,-496 202 0,-37 14 0,-14 7 0,-18 9 0,-55 31 0,-3-4 0,-1-3 0,-2-4 0,-104 30 0,168-59 0,10-3 0,1-1 0,-1 0 0,0 0 0,0 0 0,1-1 0,-1 0 0,0 0 0,-14-1 0,21 0 0,0 0 0,0 0 0,-1 0 0,1 0 0,0 0 0,0 0 0,0 0 0,-1 0 0,1 0 0,0-1 0,0 1 0,0 0 0,-1 0 0,1 0 0,0 0 0,0 0 0,0 0 0,0-1 0,0 1 0,-1 0 0,1 0 0,0 0 0,0 0 0,0-1 0,0 1 0,0 0 0,0 0 0,0 0 0,0-1 0,0 1 0,0 0 0,0 0 0,0 0 0,0-1 0,0 1 0,0 0 0,0 0 0,0-1 0,0 1 0,0 0 0,0 0 0,0 0 0,0-1 0,0 1 0,0 0 0,0 0 0,0 0 0,0 0 0,1-1 0,-1 1 0,0 0 0,0 0 0,0 0 0,0 0 0,1 0 0,-1-1 0,0 1 0,0 0 0,0 0 0,0 0 0,1 0 0,-1 0 0,0 0 0,0 0 0,16-14 0,-1 1 0,1 1 0,1 1 0,0 0 0,28-12 0,-5 1 0,8-5 0,383-195 0,-559 275 0,-184 72 0,259-106 0,-35 14 0,-2-4 0,-142 26 0,203-55 0,29-1 0,0 1 0,-1 0 0,1 0 0,0 0 0,0 0 0,-1-1 0,1 1 0,0 0 0,0 0 0,0-1 0,-1 1 0,1 0 0,0 0 0,0-1 0,0 1 0,0 0 0,-1 0 0,1-1 0,0 1 0,0 0 0,0-1 0,0 1 0,0 0 0,0-1 0,0 1 0,0 0 0,0-1 0,0 1 0,0 0 0,0-1 0,0 1 0,0 0 0,0 0 0,0-1 0,1 1 0,-1 0 0,0-1 0,0 1 0,0-1 0,4-3 0,-1 0 0,0 0 0,1 0 0,0 0 0,0 1 0,0 0 0,5-4 0,57-38 0,2 3 0,1 3 0,3 2 0,1 4 0,82-25 0,-149 56 0,1 0 0,0 0 0,0 1 0,0 0 0,12-1 0,-19 2 0,1 0 0,-1 0 0,1 0 0,-1 1 0,1-1 0,-1 0 0,0 0 0,1 0 0,-1 0 0,1 1 0,-1-1 0,0 0 0,1 0 0,-1 1 0,0-1 0,1 0 0,-1 1 0,0-1 0,1 0 0,-1 1 0,0-1 0,0 0 0,1 1 0,-1-1 0,0 1 0,0-1 0,0 1 0,0-1 0,0 0 0,1 1 0,-1-1 0,0 1 0,0-1 0,0 1 0,0-1 0,0 1 0,0-1 0,-1 1 0,1-1 0,0 0 0,0 1 0,0-1 0,0 1 0,0-1 0,-1 0 0,1 1 0,0-1 0,0 1 0,-1-1 0,1 0 0,0 1 0,-1-1 0,1 0 0,0 1 0,-1-1 0,1 0 0,0 0 0,-1 1 0,0-1 0,-15 17 0,0 0 0,-2-1 0,0-1 0,0-1 0,-42 23 0,46-28 0,-162 95 0,-5-8 0,-242 91 0,340-156 0,49-22 0,34-9 0,0 0 0,0 0 0,-1 0 0,1 0 0,0 0 0,0 0 0,0 0 0,0 0 0,0 0 0,0 0 0,0 0 0,-1 0 0,1 0 0,0 0 0,0 0 0,0 0 0,0 0 0,0 0 0,0 0 0,-1 0 0,1 0 0,0 0 0,0 0 0,0 0 0,0 0 0,0-1 0,0 1 0,0 0 0,0 0 0,0 0 0,0 0 0,-1 0 0,1 0 0,0 0 0,0 0 0,0-1 0,0 1 0,0 0 0,0 0 0,0 0 0,0 0 0,0 0 0,0 0 0,0-1 0,0 1 0,0 0 0,0 0 0,0 0 0,0 0 0,0 0 0,0 0 0,0-1 0,0 1 0,0 0 0,0 0 0,1 0 0,-1 0 0,0 0 0,14-16 0,43-29 0,2 3 0,2 2 0,69-34 0,-63 37 0,333-179 0,-289 162 0,199-65 0,-283 111 0,56-15 0,-75 21 0,-1 1 0,1 0 0,-1 1 0,1 0 0,0 0 0,-1 0 0,1 1 0,11 2 0,-17-2 0,-1-1 0,1 1 0,0 0 0,-1 0 0,1-1 0,-1 1 0,1 0 0,-1 0 0,0 0 0,1 1 0,-1-1 0,0 0 0,0 0 0,0 1 0,0-1 0,0 1 0,0-1 0,0 1 0,0-1 0,0 1 0,-1-1 0,1 1 0,-1 0 0,1 0 0,-1-1 0,0 1 0,0 0 0,1-1 0,-1 1 0,0 0 0,-1 0 0,1-1 0,0 1 0,-1 2 0,-1 8 0,-1-1 0,0 0 0,-1 0 0,-6 12 0,4-7 0,-22 44 0,20-45 0,1 0 0,0 1 0,1-1 0,-8 33 0,15-13 0,0-32 0,-1 0 0,1 0 0,-1 0 0,0 0 0,0 0 0,0 0 0,0 0 0,-1 0 0,1 0 0,-1 0 0,0-1 0,0 1 0,0 0 0,0 0 0,0-1 0,-3 5 0,-5 6 0,0 0 0,-2 0 0,1-1 0,-2 0 0,-24 20 0,-76 45 0,31-22 0,-24 14 0,92-61 0,-1-1 0,-1 0 0,1-1 0,-1-1 0,-29 7 0,43-12 0,1 0 0,-1 1 0,1-1 0,0 0 0,-1 0 0,1 0 0,-1 0 0,1 0 0,-1 0 0,1 0 0,-1 0 0,1 0 0,0 0 0,-1 0 0,1 0 0,-1 0 0,1 0 0,-1 0 0,1 0 0,0 0 0,-1 0 0,1-1 0,-1 1 0,1 0 0,0 0 0,-1 0 0,1-1 0,-1 1 0,1 0 0,0-1 0,0 1 0,-1 0 0,1-1 0,0 1 0,-1 0 0,1-1 0,0 1 0,0-1 0,0 1 0,-1-1 0,10-20 0,25-20 0,15-1 0,1 1 0,2 3 0,1 3 0,2 1 0,107-46 0,-154 76 0,0 0 0,0 0 0,1 1 0,-1 0 0,0 0 0,1 1 0,12-2 0,-21 4 0,0 0 0,0 0 0,0 0 0,0 0 0,-1 0 0,1 0 0,0 0 0,0 0 0,0 0 0,0 0 0,0 1 0,-1-1 0,1 0 0,0 0 0,0 0 0,0 0 0,0 0 0,0 1 0,0-1 0,0 0 0,0 0 0,-1 0 0,1 0 0,0 0 0,0 1 0,0-1 0,0 0 0,0 0 0,0 0 0,0 0 0,0 1 0,0-1 0,0 0 0,0 0 0,0 0 0,0 0 0,0 1 0,0-1 0,0 0 0,0 0 0,1 0 0,-1 0 0,0 1 0,0-1 0,0 0 0,0 0 0,0 0 0,0 0 0,0 0 0,0 0 0,1 1 0,-1-1 0,0 0 0,0 0 0,0 0 0,0 0 0,0 0 0,1 0 0,-1 0 0,0 0 0,0 0 0,0 0 0,1 0 0,-18 15 0,-1-2 0,0 0 0,0-1 0,-1-1 0,-30 12 0,6-1 0,-101 52 0,-178 63 0,298-131 0,24-6 0,0 0 0,0 0 0,0 0 0,0 1 0,0-1 0,0 0 0,-1 0 0,1 0 0,0 0 0,0 0 0,0 0 0,0 0 0,0 0 0,0 0 0,-1 0 0,1 0 0,0 0 0,0 0 0,0 0 0,0 0 0,0 0 0,0 0 0,-1-1 0,1 1 0,0 0 0,0 0 0,0 0 0,0 0 0,0 0 0,0 0 0,0 0 0,0 0 0,-1 0 0,1 0 0,0-1 0,0 1 0,0 0 0,0 0 0,0 0 0,0 0 0,0 0 0,0 0 0,0 0 0,0-1 0,0 1 0,0 0 0,0 0 0,0 0 0,0 0 0,0 0 0,0 0 0,0-1 0,0 1 0,0 0 0,0 0 0,0 0 0,0 0 0,0 0 0,0-1 0,29-22 0,70-33 0,1 4 0,3 5 0,2 4 0,147-39 0,-236 78 0,-5 0 0,0 1 0,0 0 0,0 1 0,1 1 0,19-1 0,-31 2 0,1 0 0,-1 0 0,0 0 0,1 0 0,-1 0 0,1 0 0,-1 0 0,1 0 0,-1 0 0,0 0 0,1 0 0,-1 1 0,0-1 0,1 0 0,-1 0 0,1 0 0,-1 1 0,0-1 0,1 0 0,-1 0 0,0 1 0,0-1 0,1 0 0,-1 1 0,0-1 0,0 0 0,1 1 0,-1-1 0,0 0 0,0 1 0,0-1 0,0 0 0,1 1 0,-1-1 0,0 1 0,0-1 0,0 1 0,0-1 0,0 1 0,-10 19 0,-26 18 0,35-37 0,-65 56 0,-2-3 0,-3-3 0,-1-3 0,-139 68 0,-333 109 0,229-109 0,426-148 0,171-28 0,155 8 0,-376 51 0,-48 5 0,-18 3 0,-25 6 0,-57 16 0,-150 27 0,-99-5 0,-109-7 0,423-44 0,26-5 0,35-6 0,91-12 0,2 6 0,-1 6 0,161 7 0,-275 6 0,-18 1 0,-28 4 0,-120 9 0,-295-5 0,351-11 0,282-2-1365,-171 2-5461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05:01:14.41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1384 2118 24575,'1'-31'0,"2"1"0,10-41 0,2-31 0,-13 78 0,0 11 0,-1 0 0,0 0 0,-1 0 0,-4-25 0,4 36 0,-1 1 0,0 0 0,1 0 0,-1-1 0,0 1 0,1 0 0,-1 0 0,0 0 0,0 0 0,0 0 0,0 0 0,0 0 0,0 0 0,0 1 0,0-1 0,-1 0 0,1 0 0,0 1 0,0-1 0,-1 1 0,1-1 0,0 1 0,-1 0 0,1 0 0,0-1 0,-1 1 0,1 0 0,-1 0 0,-1 1 0,-49 5 0,41-4 0,-431 70 0,294-55 0,-151-3 0,286-14 0,0 0 0,0-1 0,0 0 0,1-1 0,-18-5 0,28 6 0,-1 1 0,1-1 0,0 0 0,0 0 0,-1 0 0,1 0 0,0-1 0,0 1 0,0 0 0,1-1 0,-1 0 0,0 1 0,0-1 0,1 0 0,-1 0 0,1 0 0,0 0 0,0 0 0,-1 0 0,1 0 0,0 0 0,1 0 0,-1-1 0,0 1 0,1 0 0,-1-1 0,1 1 0,0 0 0,-1-1 0,1 1 0,0 0 0,1-1 0,-1 1 0,1-5 0,4-8 0,0 1 0,0-1 0,1 1 0,1 0 0,1 1 0,0 0 0,12-16 0,4-8 0,103-163 0,133-220 0,-235 378 0,27-67 0,-52 107 0,-3 8 0,-12 20 0,-14 36 0,29-62 0,0 0 0,1 0 0,-1 0 0,0 0 0,0 0 0,0-1 0,0 1 0,1 0 0,-1 0 0,0 0 0,0 0 0,0 0 0,1 0 0,-1 0 0,0 0 0,0 0 0,1 0 0,-1 0 0,0 0 0,0 0 0,0 0 0,1 0 0,-1 0 0,0 0 0,0 0 0,0 0 0,1 0 0,-1 0 0,0 1 0,0-1 0,0 0 0,1 0 0,-1 0 0,0 0 0,0 0 0,0 0 0,0 1 0,0-1 0,1 0 0,-1 0 0,0 0 0,0 1 0,0-1 0,0 0 0,0 0 0,0 0 0,0 1 0,0-1 0,0 0 0,0 0 0,0 0 0,0 1 0,0-1 0,0 0 0,0 0 0,0 1 0,21-18 0,-18 15 0,46-40 0,102-80 0,-128 106 0,1 0 0,0 2 0,1 1 0,46-18 0,-70 30 0,1 0 0,-1 1 0,0-1 0,1 1 0,-1-1 0,1 1 0,-1-1 0,1 1 0,-1 0 0,1 0 0,-1 0 0,0 0 0,1 0 0,-1 0 0,1 0 0,-1 0 0,1 0 0,-1 1 0,1-1 0,-1 1 0,1-1 0,-1 1 0,0 0 0,1-1 0,1 3 0,-2-2 0,0 1 0,-1 0 0,1 0 0,-1-1 0,1 1 0,-1 0 0,0 0 0,1 0 0,-1-1 0,0 1 0,0 0 0,-1 0 0,1 0 0,0 0 0,-1-1 0,1 1 0,-2 3 0,-4 13 0,-2 0 0,-18 32 0,24-46 0,-45 70 0,-3-2 0,-4-2 0,-2-3 0,-3-2 0,-3-2 0,-120 92 0,141-124 0,28-23 0,24-19 0,28-21 0,63-43 0,2 4 0,4 5 0,189-86 0,-286 148 0,-1 0 0,1 0 0,-1 1 0,17-3 0,-26 6 0,0 0 0,-1-1 0,1 1 0,0 0 0,0 0 0,-1 0 0,1 0 0,0 0 0,0 0 0,-1 0 0,1 0 0,0 0 0,0 0 0,-1 0 0,1 0 0,0 1 0,0-1 0,-1 0 0,1 1 0,0-1 0,-1 0 0,1 1 0,0-1 0,-1 1 0,1-1 0,-1 1 0,1-1 0,-1 1 0,1-1 0,-1 1 0,1 0 0,-1-1 0,1 1 0,-1 0 0,0-1 0,1 1 0,-1 0 0,0-1 0,0 1 0,0 0 0,1 0 0,-1-1 0,0 1 0,0 0 0,0 0 0,0-1 0,0 1 0,0 0 0,-1 0 0,1-1 0,0 1 0,0 0 0,0 0 0,-1 1 0,-23 42 0,-6-5 0,-2-1 0,-1-1 0,-2-2 0,-56 43 0,-174 110 0,122-99 0,-3-5 0,-210 85 0,305-153 0,51-16 0,-1 0 0,1 0 0,-1 0 0,1 0 0,0 0 0,-1 0 0,1 0 0,-1 0 0,1 0 0,-1 0 0,1 0 0,-1 0 0,1 0 0,0 0 0,-1 0 0,1 0 0,-1 0 0,1 0 0,-1-1 0,1 1 0,0 0 0,-1 0 0,1-1 0,0 1 0,-1 0 0,1 0 0,0-1 0,-1 1 0,1 0 0,-1-1 0,2-1 0,-1 1 0,0 0 0,1-1 0,-1 1 0,1 0 0,-1 0 0,1-1 0,-1 1 0,1 0 0,0 0 0,0 0 0,-1 0 0,1 0 0,0 0 0,2-2 0,26-25 0,1 0 0,2 2 0,36-23 0,-36 26 0,836-545 0,-851 558 0,1 1 0,0 1 0,34-10 0,-49 17 0,0 1 0,0-1 0,0 1 0,0-1 0,0 1 0,0 0 0,0 1 0,0-1 0,4 1 0,-6-1 0,0 1 0,0-1 0,0 0 0,0 1 0,0-1 0,-1 1 0,1-1 0,0 1 0,0-1 0,-1 1 0,1-1 0,0 1 0,-1 0 0,1 0 0,0-1 0,-1 1 0,1 0 0,-1 0 0,1 0 0,-1-1 0,1 2 0,-1 2 0,0-1 0,0 1 0,0-1 0,0 0 0,0 1 0,-1-1 0,0 1 0,0-1 0,1 0 0,-2 1 0,1-1 0,0 0 0,-1 0 0,1 0 0,-4 4 0,-13 21 0,-1-1 0,-1-1 0,-1 0 0,-31 27 0,-110 90 0,140-124 0,-38 33 0,-2-3 0,-2-3 0,-105 56 0,126-86 0,43-16 0,0 0 0,0 0 0,-1 0 0,1 0 0,0 0 0,0 0 0,-1 0 0,1 0 0,0 0 0,0 0 0,-1 0 0,1 0 0,0 0 0,-1 0 0,1 0 0,0 0 0,0 0 0,-1 0 0,1 0 0,0 0 0,0 0 0,-1-1 0,1 1 0,0 0 0,0 0 0,0 0 0,-1 0 0,1-1 0,0 1 0,0 0 0,0 0 0,-1 0 0,1-1 0,0 1 0,0 0 0,0 0 0,0-1 0,0 1 0,0-1 0,11-19 0,23-14 0,1 1 0,1 1 0,43-27 0,-76 57 0,1055-668 0,-933 601 0,-74 46 0,-50 23 0,-1 0 0,0-1 0,0 1 0,0 0 0,0 0 0,1 0 0,-1 0 0,0 0 0,0-1 0,0 1 0,1 0 0,-1 0 0,0 0 0,0 0 0,0 0 0,1 0 0,-1 0 0,0 0 0,0 0 0,1 0 0,-1 0 0,0 0 0,0 0 0,0 0 0,1 0 0,-1 0 0,0 0 0,0 0 0,0 0 0,1 0 0,-1 0 0,0 1 0,0-1 0,0 0 0,1 0 0,-1 0 0,0 0 0,0 0 0,0 0 0,1 1 0,-1-1 0,0 0 0,0 0 0,0 0 0,0 1 0,0-1 0,0 0 0,1 0 0,-19 21 0,-61 44 0,-112 74 0,-104 45 0,169-108 0,-184 81 0,261-141 0,48-16 0,1 0 0,0 0 0,-1 0 0,1 0 0,-1 0 0,1 0 0,-1 0 0,1 0 0,-1 0 0,1 0 0,-1 0 0,1 0 0,0 0 0,-1 0 0,1 0 0,-1 0 0,1 0 0,-1-1 0,1 1 0,-1 0 0,1 0 0,0-1 0,-1 1 0,1 0 0,0 0 0,-1-1 0,1 1 0,0 0 0,-1-1 0,1 0 0,0-1 0,0 1 0,1 0 0,-1-1 0,0 1 0,1 0 0,-1 0 0,1 0 0,-1-1 0,1 1 0,0 0 0,-1 0 0,1 0 0,0 0 0,0 0 0,1-1 0,25-27 0,1 2 0,1 0 0,40-27 0,-32 26 0,847-590 0,-798 568 0,-63 41 0,-23 9 0,1 0 0,-1 0 0,0 0 0,0 0 0,0 0 0,0 0 0,1 0 0,-1 0 0,0 0 0,0 0 0,0 0 0,0 0 0,1 0 0,-1 0 0,0 0 0,0 0 0,0 0 0,0 0 0,1 0 0,-1 0 0,0 0 0,0 0 0,0 0 0,0 0 0,1 0 0,-1 1 0,0-1 0,0 0 0,0 0 0,0 0 0,0 0 0,1 0 0,-1 0 0,0 1 0,0-1 0,0 0 0,0 0 0,0 0 0,0 0 0,0 0 0,0 1 0,0-1 0,0 0 0,0 0 0,0 0 0,1 1 0,-1-1 0,-22 29 0,-68 56 0,-4-5 0,-122 80 0,163-122 0,-95 69 0,-225 125 0,358-225 0,5-1 0,0-1 0,0 0 0,-22 6 0,29-11 0,0 1 0,1-1 0,-1 1 0,0-1 0,0 0 0,0 0 0,1 0 0,-1-1 0,0 1 0,0-1 0,1 1 0,-1-1 0,0 0 0,1 0 0,-1 0 0,1 0 0,-1-1 0,1 1 0,0-1 0,-4-2 0,5 4 0,-1-1 0,1 1 0,-1-1 0,0 1 0,1 0 0,-1-1 0,0 1 0,1 0 0,-1 0 0,0 0 0,1 1 0,-1-1 0,0 0 0,1 0 0,-1 1 0,0-1 0,1 1 0,-1 0 0,1-1 0,-1 1 0,1 0 0,0 0 0,-1 0 0,-1 2 0,-6 2 0,-164 86 0,-163 76 0,180-110 0,131-54 0,40-23 0,361-285 0,-292 242 0,-22 15 0,32-24 0,167-99 0,-260 170 0,1 0 0,0 0 0,0 0 0,0 0 0,0 0 0,-1 0 0,1 0 0,0 1 0,0-1 0,0 1 0,0 0 0,0-1 0,1 1 0,3 0 0,-6 1 0,0 1 0,0-1 0,1 0 0,-1 0 0,0 0 0,0 0 0,0 1 0,0-1 0,-1 0 0,1 0 0,0 0 0,0 0 0,-1 1 0,1-1 0,-1 0 0,1 0 0,-1 0 0,1 0 0,-1 0 0,0 0 0,1 0 0,-1 0 0,0 0 0,0-1 0,-1 3 0,-27 34 0,-1 0 0,-1-2 0,-44 37 0,-119 89 0,93-82 0,-200 116 0,282-187 0,16-12 0,24-22 0,79-68 0,4 5 0,218-142 0,-142 124 0,-147 94 0,-32 13 0,0 0 0,0 0 0,-1-1 0,1 1 0,0 0 0,-1 0 0,1 0 0,0 0 0,0 0 0,-1 0 0,1 0 0,0 1 0,-1-1 0,1 0 0,0 0 0,-1 0 0,1 1 0,0-1 0,-1 0 0,1 1 0,0-1 0,0 1 0,0 0 0,-1 0 0,0 0 0,0-1 0,1 1 0,-1 0 0,0 0 0,0 0 0,0-1 0,0 1 0,0 0 0,0 0 0,0 0 0,0-1 0,0 1 0,0 0 0,-1 0 0,1 0 0,0-1 0,-1 1 0,0 1 0,-18 29 0,-21 16 0,-2-2 0,-2-2 0,-2-2 0,-61 41 0,83-63 0,-113 82 0,-254 142 0,350-224 0,37-20 0,9-6 0,59-45 0,125-80 0,316-165 0,-495 292 0,0 0 0,0 1 0,22-6 0,-32 9 0,1 1 0,-1 0 0,0 0 0,1-1 0,-1 1 0,1 0 0,-1 0 0,1 0 0,-1 0 0,1 0 0,-1-1 0,1 1 0,-1 0 0,1 0 0,-1 0 0,0 0 0,1 0 0,-1 1 0,1-1 0,-1 0 0,1 0 0,-1 0 0,1 0 0,-1 0 0,1 1 0,-1-1 0,0 0 0,1 0 0,-1 1 0,1-1 0,-1 0 0,0 1 0,1-1 0,-1 0 0,0 1 0,0-1 0,1 0 0,-1 1 0,0-1 0,0 1 0,1-1 0,-1 1 0,0-1 0,0 1 0,0-1 0,0 0 0,0 1 0,0-1 0,0 1 0,0-1 0,0 1 0,0-1 0,0 1 0,0-1 0,0 1 0,0-1 0,0 1 0,0-1 0,0 1 0,-1-1 0,1 0 0,0 1 0,0-1 0,-1 1 0,1-1 0,0 0 0,-1 1 0,-27 36 0,-16 7 0,-1-2 0,-52 35 0,-115 70 0,186-129 0,-623 362 0,581-350 0,55-28 0,16-9 0,16-11 0,1 1 0,1 0 0,0 1 0,24-12 0,1-2 0,647-371 0,-609 363 0,-69 35 0,-16 9 0,-15 8 0,0-1 0,-1 0 0,0-1 0,-23 11 0,6-2 0,-98 59 0,-3-6 0,-174 67 0,294-135 0,-28 10 0,41-15 0,0 0 0,0-1 0,0 1 0,0-1 0,0 0 0,0 1 0,0-1 0,0 0 0,0 0 0,0-1 0,0 1 0,0 0 0,0-1 0,0 1 0,-3-2 0,4 2 0,1-1 0,0 0 0,-1 1 0,1-1 0,0 1 0,0-1 0,0 0 0,-1 1 0,1-1 0,0 1 0,0-1 0,0 0 0,0 1 0,0-1 0,0 0 0,0 1 0,0-1 0,0 0 0,1 1 0,-1-1 0,0 1 0,0-1 0,0 0 0,1 1 0,-1-1 0,0 1 0,1-1 0,-1 1 0,0-1 0,1 1 0,-1-1 0,1 1 0,0-1 0,15-23 0,1 0 0,1 1 0,36-34 0,78-62 0,-57 54 0,-31 22 0,-41 36 0,-27 25 0,-14 12 0,-92 65 0,129-94 0,0 0 0,1 0 0,-1 0 0,0 0 0,0-1 0,0 1 0,0 0 0,-1-1 0,1 1 0,0-1 0,0 1 0,0-1 0,0 0 0,-1 1 0,1-1 0,0 0 0,0 0 0,-1 0 0,1 0 0,0 0 0,0 0 0,0 0 0,-1 0 0,1-1 0,0 1 0,0 0 0,0-1 0,-1 1 0,1-1 0,-2 0 0,-17-7 0,16 7 0,-1 1 0,0 1 0,1-1 0,-1 0 0,1 1 0,-1 0 0,0 0 0,1 1 0,0-1 0,-7 4 0,-48 26 0,38-19 0,-1 0 0,17-8 0,0-1 0,0 1 0,-1-1 0,0-1 0,0 1 0,0-1 0,0 0 0,-10 2 0,18-9 0,0 0 0,1 1 0,-1-1 0,1 1 0,0-1 0,0 1 0,1 0 0,4-5 0,23-24 0,85-82 0,-162 155 0,-151 120 0,197-160 0,0 0 0,0 0 0,0 0 0,0 0 0,0-1 0,0 1 0,0 0 0,0 0 0,0 0 0,-1 0 0,1 0 0,0 0 0,0 0 0,0-1 0,0 1 0,0 0 0,0 0 0,0 0 0,-1 0 0,1 0 0,0 0 0,0 0 0,0 0 0,0 0 0,0 0 0,0 0 0,-1 0 0,1 0 0,0 0 0,0 0 0,21-26 0,40-38 0,91-75 0,-119 112 0,1 1 0,67-38 0,-79 56 0,-22 8 0,1 0 0,-1 0 0,0 0 0,0 0 0,0 1 0,1-1 0,-1 0 0,0 0 0,0 0 0,0 0 0,0 0 0,1 0 0,-1 0 0,0 0 0,0 0 0,0 1 0,0-1 0,0 0 0,1 0 0,-1 0 0,0 0 0,0 0 0,0 1 0,0-1 0,0 0 0,0 0 0,0 0 0,0 0 0,0 1 0,0-1 0,0 0 0,0 0 0,0 0 0,1 0 0,-1 1 0,-1-1 0,1 0 0,0 0 0,0 0 0,0 1 0,0-1 0,0 0 0,0 0 0,0 0 0,0 0 0,0 1 0,0-1 0,0 0 0,-1 0 0,-23 32 0,-103 76 0,315-253 0,-160 130 0,-23 16 0,-8 8 0,-12 11 0,-27 18 0,-1-1 0,-1-3 0,-2-2 0,-91 48 0,129-76 0,0 1 0,-1 0 0,0 0 0,0-1 0,0 0 0,0-1 0,-12 3 0,20-6 0,1 0 0,0 0 0,-1 0 0,1 0 0,0 1 0,-1-1 0,1 0 0,-1 0 0,1 0 0,0 0 0,-1 0 0,1 0 0,0 0 0,-1 0 0,1 0 0,-1 0 0,1 0 0,0-1 0,-1 1 0,1 0 0,0 0 0,-1 0 0,1 0 0,0-1 0,-1 1 0,1 0 0,0 0 0,-1 0 0,1-1 0,0 1 0,0 0 0,-1-1 0,1 1 0,0 0 0,0-1 0,0 1 0,-1 0 0,1-1 0,0 1 0,0 0 0,0-1 0,0 1 0,0 0 0,0-1 0,0 1 0,0 0 0,0-1 0,0 1 0,0-1 0,9-18 0,6 1 0,0 2 0,1 0 0,1 0 0,1 2 0,0 0 0,26-14 0,6-6 0,179-133 0,-197 149 0,-27 20 0,-8 6 0,-11 10 0,-44 39 0,40-41 0,0 1 0,-21 27 0,38-41 0,10-6 0,140-81 0,148-76 0,-80 58 0,265-86 0,-466 183 0,-11 3 0,-1 0 0,1 0 0,0 0 0,0 1 0,-1 0 0,1 0 0,0 0 0,0 1 0,0-1 0,0 1 0,0 0 0,0 1 0,0-1 0,6 2 0,-10-1 0,-1-1 0,0 1 0,1-1 0,-1 0 0,1 1 0,-1-1 0,1 1 0,-1-1 0,0 1 0,1 0 0,-1-1 0,0 1 0,0-1 0,0 1 0,1 0 0,-1-1 0,0 1 0,0-1 0,0 1 0,0 0 0,0-1 0,0 1 0,0 0 0,0-1 0,0 1 0,0-1 0,0 1 0,-1 0 0,1-1 0,0 1 0,0-1 0,-1 1 0,1 0 0,0-1 0,-1 1 0,1-1 0,-1 1 0,-17 22 0,17-22 0,-18 19 0,0-1 0,-2-1 0,0 0 0,-1-2 0,-1-1 0,-33 17 0,131-81 0,323-170 0,-366 206 0,-73 41 0,-523 285 0,548-304 0,12-7 0,1 0 0,-1 0 0,0 0 0,1 0 0,-1-1 0,0 1 0,0-1 0,0 0 0,0 0 0,0-1 0,-6 1 0,10-1 0,0 0 0,-1 0 0,1 0 0,0 0 0,0 0 0,-1-1 0,1 1 0,0 0 0,0 0 0,0 0 0,-1 0 0,1-1 0,0 1 0,0 0 0,0 0 0,-1 0 0,1-1 0,0 1 0,0 0 0,0 0 0,0-1 0,0 1 0,0 0 0,0 0 0,0-1 0,0 1 0,0 0 0,-1-1 0,1 1 0,0 0 0,0 0 0,1-1 0,-1 1 0,0 0 0,0 0 0,0-1 0,0 1 0,0 0 0,0 0 0,0-1 0,0 1 0,0 0 0,1 0 0,-1-1 0,0 1 0,0 0 0,0 0 0,0 0 0,1-1 0,9-13 0,-10 14 0,16-18 0,36-30 0,-37 35 0,0-1 0,-1 0 0,22-27 0,-25 8 0,-10 30 0,-1 0 0,1-1 0,0 1 0,0 0 0,0 0 0,0 0 0,1 0 0,-1 0 0,1 0 0,0 0 0,2-4 0,22-18 0,0 0 0,2 2 0,0 1 0,45-26 0,-21 13 0,578-342 0,-577 351 0,-41 24 0,-14 8 0,-20 14 0,-134 86 0,-193 97 0,267-158 0,42-23 0,-37 23 0,-3-4 0,-127 47 0,182-84 0,25-4 0,0 0 0,0 0 0,-1 0 0,1 0 0,0 0 0,0 0 0,-1 0 0,1 0 0,0 0 0,-1 0 0,1 0 0,0 0 0,0 0 0,-1 0 0,1 0 0,0 0 0,0-1 0,0 1 0,-1 0 0,1 0 0,0 0 0,0 0 0,0-1 0,-1 1 0,1 0 0,0 0 0,0 0 0,0-1 0,0 1 0,0 0 0,0 0 0,-1-1 0,1 1 0,0 0 0,0 0 0,0-1 0,0 1 0,1-3 0,0 0 0,1 0 0,-1 0 0,1 1 0,-1-1 0,1 1 0,0-1 0,0 1 0,0 0 0,4-4 0,47-41 0,3 1 0,2 4 0,107-61 0,-106 67 0,212-118 0,-250 148 0,-40 24 0,-92 61 0,-152 82 0,221-138 0,33-21 0,11-8 0,14-12 0,19-13 0,50-34 0,-9 8 0,-62 45 0,-16 10 0,-26 16 0,18-9 0,-332 149 0,286-139 0,56-15 0,-1 1 0,1-1 0,-1 0 0,1 0 0,-1 0 0,1 0 0,-1 0 0,1 1 0,-1-1 0,1 0 0,-1 0 0,1 0 0,-1-1 0,0 1 0,1 0 0,-1 0 0,1 0 0,-1 0 0,1 0 0,-1-1 0,1 1 0,-1 0 0,1 0 0,0-1 0,-1 1 0,1 0 0,-1-1 0,1 1 0,0 0 0,-1-1 0,1 1 0,0-1 0,-1 1 0,1-1 0,0 1 0,0-1 0,-1 1 0,1-1 0,0 1 0,0-1 0,0 1 0,0-1 0,-1 1 0,1-1 0,0 1 0,0-1 0,0 1 0,0-1 0,1 1 0,-1-1 0,0 1 0,0-1 0,0 1 0,0-1 0,0 1 0,1-1 0,-1 1 0,0-1 0,0 1 0,1-1 0,-1 1 0,0-1 0,1 0 0,26-33 0,15-7 0,2 2 0,54-38 0,108-62 0,-143 98 0,38-24 0,74-51 0,-175 116 0,0 0 0,0 0 0,0 0 0,0 0 0,-1 0 0,1 0 0,0 0 0,0 0 0,0 0 0,0 0 0,0 0 0,0 0 0,0 0 0,0 0 0,0-1 0,0 1 0,0 0 0,0 0 0,-1 0 0,1 0 0,0 0 0,0 0 0,0 0 0,0 0 0,0 0 0,0 0 0,0 0 0,0 0 0,0-1 0,-20 9 0,-28 14 0,3 3 0,26-13 0,-1-1 0,0-1 0,-1-1 0,0-1 0,-26 7 0,36-16 0,14-4 0,-3 3 0,-10 6 0,-80 44 0,-70 37 0,-210 79 0,319-151 0,50-13 0,1 0 0,0 0 0,-1 1 0,1-1 0,0 0 0,-1 0 0,1 0 0,0 0 0,-1 0 0,1 0 0,0 0 0,-1 0 0,1 0 0,0 0 0,-1 0 0,1 0 0,0 0 0,-1-1 0,1 1 0,0 0 0,-1 0 0,1 0 0,0 0 0,-1-1 0,1 1 0,0 0 0,0 0 0,-1-1 0,1 1 0,0 0 0,0 0 0,-1-1 0,1 1 0,0 0 0,0-1 0,0 1 0,0 0 0,-1 0 0,1-1 0,0 1 0,0-1 0,0 1 0,0 0 0,0-1 0,0 1 0,0 0 0,0-1 0,0 1 0,0 0 0,0-1 0,0 1 0,0 0 0,0-1 0,1 1 0,-1 0 0,0-1 0,0 1 0,0-1 0,7-8 0,0 0 0,1 0 0,0 1 0,0 0 0,1 0 0,0 1 0,17-11 0,-11 7 0,109-74 0,4 5 0,3 6 0,156-64 0,-286 138 0,47-18 0,-37 19 0,-26 17 0,-80 56 0,40-33 0,117-79 0,110-48 0,-100 51 0,-44 24 0,-28 11 0,0 0 0,-1 0 0,1 0 0,0 0 0,0 0 0,0 0 0,0 0 0,0 0 0,0 0 0,-1 0 0,1 0 0,0 0 0,0 0 0,0 0 0,0 0 0,0 0 0,0 0 0,0 1 0,-1-1 0,1 0 0,0 0 0,0 0 0,0 0 0,0 0 0,0 0 0,0 0 0,0 1 0,0-1 0,0 0 0,0 0 0,0 0 0,0 0 0,0 0 0,0 0 0,0 1 0,0-1 0,0 0 0,0 0 0,0 0 0,0 0 0,0 0 0,0 0 0,0 1 0,0-1 0,0 0 0,0 0 0,0 0 0,0 0 0,0 0 0,0 0 0,0 1 0,0-1 0,0 0 0,0 0 0,1 0 0,-1 0 0,0 0 0,0 0 0,0 0 0,0 0 0,0 1 0,-46 34 0,-126 71 0,-270 122 0,435-225 0,-22 11 0,-1-1 0,-54 15 0,68-27 0,17-8 0,25-15 0,54-30 0,2 4 0,2 3 0,100-37 0,-177 79 0,12-6 0,0 1 0,0 1 0,0 1 0,1 0 0,0 2 0,32-4 0,-51 8 0,0-1 0,1 1 0,-1 0 0,0 0 0,0 0 0,1 0 0,-1 0 0,0 1 0,1-1 0,-1 0 0,0 1 0,0-1 0,1 1 0,-1-1 0,0 1 0,0-1 0,0 1 0,0 0 0,0-1 0,0 1 0,0 0 0,0 0 0,0 0 0,0 0 0,0 0 0,0 0 0,0 2 0,0-1 0,-1 1 0,0-1 0,0 1 0,0-1 0,0 0 0,-1 1 0,1-1 0,-1 0 0,1 1 0,-1-1 0,0 0 0,0 0 0,0 0 0,0 1 0,-2 1 0,-13 20 0,-1-1 0,-1 0 0,-2-2 0,0 0 0,0-1 0,-32 21 0,47-36 0,-113 88 0,-5-5 0,-3-5 0,-4-6 0,-186 81 0,216-117 0,97-40 0,-1 1 0,1-1 0,-1 0 0,1 0 0,-1 0 0,0-1 0,0 1 0,1-1 0,-5 0 0,8 0 0,-1 0 0,1-1 0,0 1 0,0 0 0,-1-1 0,1 1 0,0 0 0,0-1 0,0 1 0,0 0 0,0-1 0,0 1 0,0-1 0,0 1 0,0 0 0,0-1 0,0 1 0,0-1 0,0 1 0,0 0 0,0-1 0,0 1 0,0-1 0,0 1 0,0 0 0,0-1 0,1 1 0,-1 0 0,0-1 0,0 1 0,1 0 0,-1-1 0,0 1 0,0 0 0,1-1 0,-1 1 0,0 0 0,1 0 0,-1 0 0,0-1 0,1 1 0,-1 0 0,1 0 0,61-51 0,58-27 0,153-74 0,143-38 0,-370 171 0,46-21 0,1 4 0,100-23 0,-192 58 0,48-5 0,-48 5 0,0 1 0,0 0 0,-1 0 0,1 0 0,0 0 0,0 0 0,-1 0 0,1 0 0,0 0 0,0 1 0,0-1 0,-1 0 0,1 0 0,0 1 0,0-1 0,-1 0 0,1 1 0,0-1 0,-1 1 0,1-1 0,-1 1 0,1-1 0,0 1 0,-1-1 0,1 1 0,-1 0 0,1-1 0,-1 1 0,0 0 0,1-1 0,-1 1 0,0 0 0,1-1 0,-1 1 0,0 0 0,0 0 0,0 0 0,1-1 0,-1 1 0,0 0 0,0 0 0,0-1 0,0 1 0,-1 0 0,1 0 0,0 0 0,0-1 0,0 1 0,-1 0 0,1 0 0,0-1 0,-1 2 0,-4 8 0,0 0 0,-1 0 0,0-1 0,-1 0 0,1 0 0,-15 13 0,-60 55 0,70-68 0,-292 225 0,-12-28 0,467-285 0,-119 63 0,335-150-324,440-135-1,-766 288 325,166-47 0,-168 50 0,1 3 0,0 1 0,45 0 0,-80 6 0,-1 0 0,1 1 0,-1-1 0,0 1 0,1 0 0,-1 0 0,9 4 0,-12-4 0,0-1 0,0 1 0,-1 0 0,1 0 0,-1 1 0,1-1 0,0 0 0,-1 0 0,0 1 0,1-1 0,-1 1 0,0-1 0,0 1 0,0 0 0,0-1 0,1 3 0,-1 1 0,0 0 0,-1 0 0,1 0 0,-1-1 0,0 1 0,-1 0 0,1 0 0,-1 0 0,0 0 0,0 0 0,0-1 0,-1 1 0,0 0 0,0-1 0,-4 9 0,-24 37 130,-2 0 0,-1-2 0,-3-1-1,-67 68 1,74-86-130,-50 41 0,78-70 0,1 0 0,0 1 0,0-1 0,0 0 0,-1 0 0,1 0 0,0 0 0,0 0 0,0 1 0,0-1 0,0 0 0,-1 0 0,1 0 0,0 0 0,0 1 0,0-1 0,0 0 0,0 0 0,0 1 0,0-1 0,0 0 0,0 0 0,0 0 0,0 1 0,0-1 0,0 0 0,0 0 0,0 0 0,0 1 0,0-1 0,0 0 0,0 0 0,0 1 0,0-1 0,0 0 0,0 0 0,0 0 0,1 1 0,-1-1 0,0 0 0,0 0 0,0 0 0,0 0 0,0 1 0,1-1 0,-1 0 0,0 0 0,0 0 0,0 0 0,1 0 0,-1 0 0,0 0 0,0 1 0,0-1 0,1 0 0,-1 0 0,0 0 0,0 0 0,0 0 0,1 0 0,-1 0 0,0 0 0,0 0 0,1 0 0,27 5 0,11 4 0,33 36 0,-37-22 0,2-2 0,45 21 0,159 42 0,13 4 0,-209-69 0,0 2 0,-1 2 0,54 38 0,-86-53 0,-1 0 0,0 0 0,-1 1 0,0 1 0,-1 0 0,0 0 0,0 1 0,-1 0 0,0 0 0,-1 1 0,0 0 0,-1 0 0,-1 0 0,0 1 0,0 0 0,2 15 0,-7-25 0,1 0 0,-1 0 0,1 0 0,0 0 0,0 0 0,0 0 0,0 0 0,0-1 0,1 1 0,-1 0 0,1-1 0,0 1 0,0-1 0,3 5 0,-1-5 0,0-1 0,0 1 0,-1 0 0,1-1 0,0 0 0,0 0 0,0 0 0,0 0 0,0-1 0,1 0 0,5 0 0,466 1 0,-247-4 0,-115 4 0,219-8 0,-280 2 0,-1-1 0,0-3 0,0-3 0,61-21 0,-78 18 0,-1-2 0,0-1 0,41-30 0,-38 23 0,74-37 0,-102 59 0,-1-1 0,0 0 0,0-1 0,-1 0 0,0 0 0,1 0 0,-2-1 0,1 0 0,-1-1 0,10-11 0,-10 8 0,0-1 0,0 0 0,-1 0 0,-1 0 0,1-1 0,-2 1 0,4-18 0,-6 21 0,1 3 0,-1 0 0,0-1 0,0 1 0,-1-1 0,1 1 0,-2-9 0,1 12 0,0 1 0,-1-1 0,1 1 0,-1-1 0,1 1 0,-1-1 0,0 1 0,0 0 0,0-1 0,0 1 0,0 0 0,0 0 0,0 0 0,0 0 0,0 0 0,0 0 0,-1 0 0,1 0 0,0 0 0,-1 0 0,1 1 0,0-1 0,-1 0 0,1 1 0,-1-1 0,1 1 0,-4-1 0,-28-3 0,0 0 0,0 3 0,-49 2 0,40 1 0,-67-7 0,106 5 0,0-1 0,1 1 0,-1-1 0,0 1 0,0-1 0,0 0 0,1 0 0,-1-1 0,-4-1 0,7 2 0,-1 0 0,0 1 0,1-1 0,-1 1 0,1-1 0,-1 0 0,0 1 0,1-1 0,0 0 0,-1 0 0,1 1 0,0-1 0,-1 0 0,1 0 0,0 0 0,0 1 0,-1-1 0,1 0 0,0 0 0,0 0 0,0-1 0,1-2 0,1-1 0,-1 1 0,1 0 0,0-1 0,0 1 0,0 0 0,1 0 0,4-6 0,10-19 0,-17 29 0,0 0 0,0 0 0,0-1 0,0 1 0,0 0 0,0 0 0,0 0 0,0 0 0,0-1 0,0 1 0,0 0 0,0 0 0,0 0 0,0 0 0,0-1 0,-1 1 0,1 0 0,0 0 0,0 0 0,0 0 0,0 0 0,0 0 0,0-1 0,-1 1 0,1 0 0,0 0 0,0 0 0,0 0 0,0 0 0,-1 0 0,1 0 0,0 0 0,0 0 0,0 0 0,0 0 0,-1 0 0,1 0 0,0 0 0,0 0 0,0 0 0,0 0 0,-1 0 0,1 0 0,0 0 0,0 0 0,0 0 0,0 0 0,-1 0 0,1 0 0,0 0 0,0 0 0,0 1 0,0-1 0,-1 0 0,1 0 0,0 0 0,0 0 0,0 0 0,0 0 0,0 1 0,0-1 0,-68 31 0,58-25 0,1-1 0,-1 1 0,-1-2 0,1 1 0,-1-2 0,0 1 0,1-1 0,-2-1 0,1 0 0,0-1 0,0 0 0,-21-1 0,31 0 0,-1 0 0,1 0 0,0 0 0,-1 0 0,1-1 0,0 1 0,0-1 0,-1 1 0,1-1 0,0 1 0,0-1 0,-1 0 0,1 0 0,0 1 0,0-1 0,0 0 0,0 0 0,0 0 0,0 0 0,1 0 0,-1 0 0,0 0 0,0-1 0,1 1 0,-1 0 0,1 0 0,-1-1 0,0 0 0,1-1 0,0 0 0,0 0 0,1 0 0,-1 0 0,1 0 0,-1 0 0,1 1 0,0-1 0,0 0 0,0 0 0,0 1 0,3-5 0,3-5 0,1 1 0,1-1 0,-1 2 0,15-15 0,-12 16 0,-1 0 0,1 1 0,1 0 0,-1 0 0,2 1 0,22-10 0,-34 17 0,-1 0 0,0 0 0,0 0 0,1-1 0,-1 1 0,0 0 0,1 0 0,-1 0 0,0-1 0,1 1 0,-1 0 0,0 0 0,1 0 0,-1 0 0,0 0 0,1 0 0,-1 0 0,0 0 0,1 0 0,-1 0 0,0 0 0,1 0 0,-1 0 0,0 0 0,1 0 0,-1 0 0,0 0 0,1 1 0,-1-1 0,0 0 0,1 0 0,-1 0 0,0 1 0,0-1 0,1 0 0,-1 0 0,0 0 0,0 1 0,1-1 0,-1 0 0,0 1 0,1-1 0,-8 18 0,-21 19 0,6-17 0,-2-1 0,0 0 0,-48 27 0,58-41 0,19-16 0,21-18 0,29-16 0,2 1 0,2 3 0,2 3 0,1 2 0,2 3 0,102-37 0,-153 66 0,-10 1 0,1 1 0,1 1 0,-1-1 0,0 1 0,0-1 0,1 1 0,-1 0 0,1 1 0,-1-1 0,1 1 0,-1 0 0,1 0 0,4 1 0,-8-1 0,-1 1 0,1-1 0,-1 1 0,0-1 0,1 1 0,-1-1 0,0 1 0,0-1 0,1 1 0,-1-1 0,0 1 0,0-1 0,0 1 0,0-1 0,0 1 0,0-1 0,0 1 0,0 0 0,0-1 0,0 1 0,0-1 0,0 1 0,0-1 0,0 1 0,0 0 0,0-1 0,-1 1 0,1-1 0,0 1 0,0-1 0,-1 1 0,1-1 0,0 0 0,-1 1 0,1-1 0,-1 1 0,0 0 0,-8 14 0,-2-1 0,0 0 0,0 0 0,-2-1 0,-22 19 0,-80 55 0,115-87 0,-59 41 0,-1-3 0,-2-2 0,-124 51 0,177-84 0,1-1 0,-1 0 0,1 0 0,-15 1 0,23-3 0,-1 0 0,0 1 0,0-1 0,1 0 0,-1 0 0,0 0 0,1 0 0,-1 0 0,0 0 0,0 0 0,1 0 0,-1 0 0,0 0 0,1-1 0,-1 1 0,0 0 0,1 0 0,-1-1 0,0 1 0,1 0 0,-1-1 0,1 1 0,-1-1 0,0 1 0,1 0 0,-1-1 0,1 1 0,-1-1 0,1 0 0,0 1 0,-1-1 0,1 1 0,0-1 0,-1 0 0,1 1 0,0-1 0,0 0 0,-1 1 0,1-1 0,0 0 0,0 1 0,0-1 0,0 0 0,0 0 0,0 1 0,0-1 0,0 0 0,0 1 0,0-1 0,0 0 0,1 1 0,-1-1 0,0 0 0,0 1 0,1-1 0,-1 0 0,1 1 0,-1-1 0,0 1 0,1-1 0,-1 0 0,1 1 0,-1-1 0,1 1 0,1-1 0,-17 6 0,11-2 0,1-1 0,0 0 0,-1 0 0,1-1 0,-1 1 0,0-1 0,0 1 0,0-1 0,1 0 0,-1-1 0,0 1 0,0-1 0,-8 1 0,12-2 0,-1 0 0,1 0 0,-1 1 0,1-1 0,0 0 0,0 0 0,0 1 0,-1-1 0,1 0 0,0 0 0,0 0 0,0 1 0,0-1 0,0 0 0,0 0 0,1 0 0,-1 1 0,0-1 0,0 0 0,0 0 0,1 1 0,-1-1 0,0 0 0,1 0 0,-1 1 0,1-1 0,-1 0 0,1 1 0,-1-1 0,1 1 0,-1-1 0,1 1 0,0-1 0,24-26 0,-23 25 0,39-37 0,3 2 0,1 2 0,1 2 0,85-46 0,-110 72 0,-25 17 0,-32 22 0,-35 18 0,-2-4 0,-120 56 0,191-101 0,1 0 0,-1 0 0,0 0 0,0-1 0,0 1 0,1 0 0,-1-1 0,0 1 0,0-1 0,0 1 0,0-1 0,0 0 0,0 0 0,-3 0 0,5-1 0,0 0 0,-1 1 0,1-1 0,0 1 0,0-1 0,0 0 0,0 1 0,0-1 0,0 0 0,0 1 0,0-1 0,1 0 0,-1 1 0,0-1 0,0 1 0,0-1 0,1 0 0,-1 1 0,0-1 0,1 1 0,-1-1 0,0 1 0,1-1 0,-1 1 0,1-1 0,-1 1 0,1-1 0,44-47 0,-45 48 0,185-171 0,-185 171 0,0-1 0,0 1 0,0 0 0,0-1 0,1 1 0,-1 0 0,0-1 0,0 1 0,1 0 0,-1-1 0,0 1 0,0 0 0,1 0 0,-1 0 0,0-1 0,1 1 0,-1 0 0,0 0 0,1 0 0,-1 0 0,0 0 0,1-1 0,-1 1 0,1 0 0,-1 0 0,0 0 0,1 0 0,-1 0 0,0 0 0,1 0 0,-1 0 0,1 0 0,-1 1 0,0-1 0,1 0 0,-1 0 0,0 0 0,1 0 0,-1 0 0,0 1 0,1-1 0,-1 0 0,0 0 0,1 0 0,-1 1 0,0-1 0,0 0 0,1 1 0,-1-1 0,0 0 0,0 1 0,0-1 0,0 0 0,1 1 0,-1 0 0,0-1 0,1 1 0,-1-1 0,1 1 0,-1-1 0,0 1 0,1-1 0,-1 0 0,1 1 0,-1-1 0,1 1 0,-1-1 0,1 0 0,-1 1 0,1-1 0,-1 0 0,1 0 0,0 0 0,-1 1 0,1-1 0,0 0 0,-1 0 0,1 0 0,-1 0 0,1 0 0,0 0 0,-1 0 0,1 0 0,-1 0 0,1 0 0,0-1 0,-1 1 0,1 0 0,-1 0 0,1 0 0,0-1 0,-1 1 0,1 0 0,-1-1 0,1 1 0,-1-1 0,1 1 0,-1 0 0,0-1 0,1 1 0,-1-1 0,1 0 0,76-62 0,-33 25 0,-27 29 0,-11 19 0,-14 36 0,5-33 0,-127 527 0,60-256 0,60-254 0,8-30 0,0-6 0,7-48 0,10-21 0,3 1 0,3 1 0,37-85 0,-42 114 0,-12 32 0,0 0 0,1 1 0,12-21 0,-17 31 0,0 1 0,0 0 0,0 0 0,0 0 0,0-1 0,0 1 0,0 0 0,0 0 0,0 0 0,0 0 0,0 0 0,0-1 0,1 1 0,-1 0 0,0 0 0,0 0 0,0 0 0,0 0 0,0 0 0,0 0 0,1-1 0,-1 1 0,0 0 0,0 0 0,0 0 0,0 0 0,1 0 0,-1 0 0,0 0 0,0 0 0,0 0 0,1 0 0,-1 0 0,0 0 0,0 0 0,0 0 0,0 0 0,1 0 0,-1 0 0,0 0 0,0 0 0,0 0 0,0 0 0,1 0 0,-1 1 0,0-1 0,0 0 0,0 0 0,0 0 0,0 0 0,1 0 0,-1 0 0,0 0 0,0 1 0,0-1 0,0 0 0,0 0 0,0 0 0,0 0 0,0 1 0,0-1 0,1 0 0,3 20 0,-1 27 0,-25 252 0,14-229 0,59-166 0,-13 9 0,-15 33 0,1 1 0,58-91 0,-82 144 0,0-1 0,1 1 0,-1-1 0,0 1 0,0-1 0,0 1 0,1-1 0,-1 1 0,0-1 0,0 1 0,1-1 0,-1 1 0,0 0 0,1-1 0,-1 1 0,0-1 0,1 1 0,-1 0 0,1-1 0,-1 1 0,1 0 0,-1 0 0,1-1 0,-1 1 0,1 0 0,-1 0 0,1 0 0,-1 0 0,1-1 0,-1 1 0,1 0 0,-1 0 0,1 0 0,0 0 0,-1 0 0,1 0 0,-1 1 0,1-1 0,-1 0 0,1 0 0,0 1 0,5 23 0,-9 15 0,5-48 0,0 0 0,0 1 0,1-1 0,0 1 0,0 0 0,9-13 0,-8 32 0,-2 12 0,-3 259 0,1-296 0,0 1 0,1-1 0,0 1 0,1-1 0,1 1 0,0 0 0,8-20 0,-2 22 0,-8 10 0,-1 1 0,1-1 0,0 0 0,-1 0 0,1 0 0,-1 0 0,1 1 0,-1-1 0,1 0 0,-1 0 0,1 0 0,-1 0 0,0 0 0,0 0 0,1 0 0,-1 0 0,0 0 0,0-1 0,0 1 0,0 0 0,0 0 0,-1 0 0,1 0 0,0 0 0,-1-1 0,0-115 0,1-110 0,2 219 0,-1 1 0,1-1 0,0 1 0,0-1 0,1 1 0,0 0 0,8-14 0,-10 19 0,0 0 0,1-1 0,-1 1 0,1 0 0,0 1 0,-1-1 0,1 0 0,0 0 0,0 1 0,0-1 0,1 1 0,2-2 0,-4 3 0,0-1 0,1 1 0,-1 0 0,0 0 0,1 0 0,-1 0 0,0 0 0,1 0 0,-1 0 0,1 0 0,-1 0 0,0 1 0,0-1 0,1 0 0,-1 1 0,0-1 0,0 1 0,1 0 0,-1-1 0,0 1 0,0 0 0,0 0 0,0-1 0,2 3 0,8 11 0,0-1 0,-1 2 0,0 0 0,-1 0 0,-1 0 0,0 1 0,7 25 0,9 12 0,-20-39 0,-9-11 0,-18-13 0,3 0 0,-36-5 0,34 10 0,0-2 0,1 1 0,-28-15 0,46 19 0,0 0 0,0-1 0,0 1 0,1-1 0,-1 1 0,1-1 0,0 0 0,-1 0 0,2 0 0,-1 0 0,0-1 0,1 1 0,-1 0 0,1-1 0,0 1 0,0-1 0,0 1 0,0-1 0,1 0 0,0 1 0,0-8 0,0 5 0,0-1 0,0 0 0,1 0 0,0 1 0,0-1 0,1 1 0,0-1 0,0 1 0,1-1 0,-1 1 0,5-7 0,-6 13 0,-1-1 0,1 0 0,-1 1 0,1-1 0,-1 0 0,1 1 0,-1-1 0,1 1 0,0-1 0,0 1 0,-1-1 0,1 1 0,0 0 0,0-1 0,-1 1 0,1 0 0,0-1 0,0 1 0,0 0 0,0 0 0,-1 0 0,1 0 0,0 0 0,0 0 0,0 0 0,0 0 0,0 0 0,-1 0 0,1 1 0,0-1 0,0 0 0,0 0 0,-1 1 0,1-1 0,0 1 0,0-1 0,-1 0 0,1 1 0,0 0 0,-1-1 0,1 1 0,-1-1 0,1 1 0,0 0 0,-1-1 0,1 1 0,-1 0 0,1 0 0,32 49 0,-20-29 0,-13-20 0,0-1 0,0 0 0,0 0 0,0 0 0,0 0 0,0 0 0,0 1 0,1-1 0,-1 0 0,0 0 0,0 0 0,0 0 0,0 0 0,0 0 0,1 1 0,-1-1 0,0 0 0,0 0 0,0 0 0,0 0 0,0 0 0,1 0 0,-1 0 0,0 0 0,0 0 0,0 0 0,1 0 0,-1 0 0,0 0 0,0 0 0,0 0 0,0 0 0,1 0 0,-1 0 0,0 0 0,0 0 0,0 0 0,0 0 0,1 0 0,-1 0 0,0-1 0,0 1 0,0 0 0,0 0 0,1 0 0,-1 0 0,0 0 0,0 0 0,0 0 0,0-1 0,0 1 0,0 0 0,0 0 0,0 0 0,1 0 0,-1-1 0,0 1 0,0 0 0,0 0 0,0 0 0,0-1 0,3-19 0,-2-22 0,-1 42 0,0-1 0,0 1 0,0-1 0,-1 1 0,1-1 0,0 1 0,0-1 0,0 1 0,0-1 0,0 1 0,0-1 0,0 1 0,0-1 0,1 1 0,-1-1 0,0 1 0,0-1 0,0 1 0,0-1 0,1 1 0,-1 0 0,0-1 0,1 1 0,-1-1 0,0 1 0,1 0 0,-1-1 0,0 1 0,1 0 0,-1-1 0,0 1 0,1 0 0,-1-1 0,1 1 0,0 0 0,17 11 0,26 41 0,-33-38 0,35 42 0,-46-56 0,0 0 0,0 0 0,0 0 0,1 0 0,-1 1 0,0-1 0,0 0 0,0 0 0,0 0 0,1 0 0,-1 0 0,0 0 0,0 0 0,0 0 0,1 0 0,-1 0 0,0 0 0,0 0 0,0 0 0,1 0 0,-1 0 0,0 0 0,0 0 0,0 0 0,1 0 0,-1 0 0,0 0 0,0 0 0,0 0 0,1 0 0,-1 0 0,0 0 0,0 0 0,0-1 0,1 1 0,-1 0 0,0 0 0,0 0 0,0 0 0,0 0 0,0-1 0,0 1 0,1 0 0,-1 0 0,0 0 0,0 0 0,0-1 0,0 1 0,4-17 0,-2-18 0,-2 34 0,0-15 0,-1 1 0,0-1 0,-6-24 0,7 41 0,0-1 0,0 0 0,0 0 0,0 0 0,-1 0 0,1 0 0,0 0 0,0 0 0,0 0 0,0 0 0,0 0 0,0 0 0,-1 0 0,1 0 0,0 0 0,0 0 0,0 0 0,0 0 0,0 0 0,0 0 0,-1 0 0,1 0 0,0 0 0,0 0 0,0 0 0,0 0 0,0 0 0,0 0 0,-1 0 0,1 0 0,0 0 0,0-1 0,0 1 0,0 0 0,0 0 0,0 0 0,0 0 0,0 0 0,0 0 0,0 0 0,0 0 0,-1-1 0,1 1 0,0 0 0,0 0 0,0 0 0,0 0 0,0 0 0,0 0 0,0-1 0,0 1 0,0 0 0,0 0 0,0 0 0,0 0 0,0 0 0,0-1 0,-4 19 0,1 26 0,3-29 0,1-7 0,-1 0 0,0 0 0,-1-1 0,-2 15 0,3-21 0,0 0 0,0 0 0,-1 0 0,1 0 0,0-1 0,-1 1 0,1 0 0,-1 0 0,1 0 0,-1-1 0,1 1 0,-1 0 0,1 0 0,-1-1 0,0 1 0,1-1 0,-1 1 0,0 0 0,0-1 0,1 0 0,-1 1 0,0-1 0,0 1 0,0-1 0,0 0 0,0 0 0,0 1 0,1-1 0,-1 0 0,0 0 0,0 0 0,0 0 0,0 0 0,0 0 0,0 0 0,0 0 0,0-1 0,0 1 0,1 0 0,-1 0 0,0-1 0,0 1 0,0-1 0,0 1 0,1-1 0,-1 1 0,-1-2 0,-9-5 0,0 0 0,1-1 0,0-1 0,0 0 0,1 0 0,-11-13 0,-8-9 0,27 30 0,1 1 0,0-1 0,-1 1 0,1-1 0,-1 0 0,1 1 0,-1 0 0,1-1 0,-1 1 0,1-1 0,-1 1 0,0 0 0,1-1 0,-1 1 0,1 0 0,-1-1 0,0 1 0,1 0 0,-1 0 0,0 0 0,1 0 0,-1 0 0,0 0 0,1 0 0,-1 0 0,0 0 0,1 0 0,-1 0 0,0 0 0,1 0 0,-1 0 0,0 1 0,1-1 0,-1 0 0,0 0 0,1 1 0,-1-1 0,1 0 0,-1 1 0,1-1 0,-1 1 0,1-1 0,-1 1 0,1-1 0,-1 1 0,1-1 0,-1 1 0,1 0 0,0-1 0,-1 1 0,1-1 0,0 1 0,0 0 0,-1 1 0,-10 46 0,8-34 0,-9 51 0,-12 46 0,24-111 0,0 0 0,0 0 0,0 0 0,0 1 0,0-1 0,0 0 0,0 0 0,0 0 0,0 1 0,0-1 0,0 0 0,0 0 0,0 0 0,0 1 0,0-1 0,0 0 0,0 0 0,0 0 0,0 1 0,0-1 0,0 0 0,0 0 0,0 0 0,0 0 0,-1 1 0,1-1 0,0 0 0,0 0 0,0 0 0,0 0 0,0 0 0,-1 1 0,1-1 0,0 0 0,0 0 0,0 0 0,-1 0 0,1 0 0,0 0 0,0 0 0,0 0 0,-1 0 0,1 0 0,0 0 0,0 0 0,0 0 0,-1 0 0,1 0 0,0 0 0,0 0 0,0 0 0,-1 0 0,1 0 0,0 0 0,0 0 0,0 0 0,-1 0 0,1 0 0,0 0 0,0-1 0,0 1 0,0 0 0,-1 0 0,1 0 0,-8-22 0,-5-36 0,12 54 0,-49-222 0,50 224 0,0 0 0,0 1 0,0-1 0,0 0 0,-1 0 0,1 0 0,-1 1 0,1-1 0,-1 0 0,0 0 0,0 1 0,0-1 0,0 1 0,0-1 0,0 1 0,-1-2 0,-5 24 0,2 51 0,23-292 0,-16 452 0,-2-227 0,5 27 0,4-50 0,4-52 0,-5-6 0,-4 36 0,12-52 0,-16 92 0,0 0 0,0 0 0,0 0 0,0 0 0,0 0 0,0 0 0,1 0 0,-1 0 0,0 0 0,0 0 0,0 0 0,0 0 0,0 0 0,0 0 0,1 0 0,-1 0 0,0 0 0,0 0 0,0 0 0,0 0 0,0 0 0,1 0 0,-1 0 0,0 0 0,0 0 0,0 0 0,0 0 0,0 0 0,0 0 0,1 0 0,-1 0 0,0 0 0,0 0 0,0-1 0,0 1 0,0 0 0,0 0 0,0 0 0,0 0 0,1 0 0,-1 0 0,0 0 0,0-1 0,0 1 0,0 0 0,0 0 0,0 0 0,0 0 0,0 0 0,0-1 0,0 1 0,0 0 0,0 0 0,0 0 0,0 0 0,0 0 0,0-1 0,0 1 0,0 0 0,0 0 0,0 0 0,0 0 0,0 0 0,0 0 0,-1-1 0,1 1 0,0 0 0,0 0 0,4 15 0,0 25 0,1 141 0,59-470 0,-56 265 0,-4 38 0,-5 42 0,-41 132 0,39-308 0,4 91 0,-1 22 0,-1 22 0,0 1 0,-1 1 0,0-1 0,-6 17 0,6-92 0,2 59 0,0 0 0,0 0 0,0 0 0,0 0 0,0 0 0,0 0 0,0 0 0,-1 0 0,1 0 0,0 0 0,0 1 0,0-1 0,0 0 0,0 0 0,0 0 0,-1 0 0,1 0 0,0 0 0,0 0 0,0 0 0,0 0 0,0 0 0,0 0 0,-1 0 0,1 0 0,0 0 0,0 0 0,0 0 0,0 0 0,0 0 0,0-1 0,-1 1 0,1 0 0,0 0 0,0 0 0,0 0 0,0 0 0,0 0 0,0 0 0,0 0 0,0 0 0,-1 0 0,1-1 0,0 1 0,0 0 0,0 0 0,0 0 0,0 0 0,0 0 0,0 0 0,0-1 0,0 1 0,0 0 0,0 0 0,0 0 0,0 0 0,0 0 0,0 0 0,0-1 0,0 1 0,0 0 0,0 0 0,0 0 0,0 0 0,0 0 0,0 0 0,0-1 0,0 1 0,1 0 0,-15 12 0,-13 21 0,8-4 0,12-17 0,-1-1 0,0 0 0,-18 17 0,25-27 0,1 0 0,-1 0 0,0 0 0,1-1 0,-1 1 0,0 0 0,0-1 0,0 1 0,1-1 0,-1 1 0,0-1 0,0 1 0,0-1 0,0 1 0,0-1 0,0 0 0,0 0 0,0 1 0,0-1 0,0 0 0,0 0 0,0 0 0,0 0 0,0 0 0,0 0 0,0-1 0,0 1 0,0 0 0,0 0 0,0-1 0,0 1 0,0 0 0,0-1 0,0 1 0,0-1 0,1 0 0,-1 1 0,0-1 0,0 0 0,0 1 0,1-1 0,-1 0 0,0 0 0,1 1 0,-1-1 0,0-1 0,-3-6 0,0 0 0,1-1 0,0 1 0,-4-15 0,-3-8 0,9 31 3,1-1 0,-1 0 0,0 1 0,1-1 0,-1 1 0,0-1 0,0 1 0,1-1-1,-1 1 1,0 0 0,0-1 0,0 1 0,0 0 0,0 0 0,1-1 0,-1 1 0,0 0 0,0 0 0,0 0 0,0 0-1,0 0 1,0 0 0,0 1 0,1-1 0,-1 0 0,0 0 0,0 1 0,0-1 0,0 0 0,0 1 0,1-1 0,-1 1-1,0-1 1,0 1 0,1-1 0,-1 1 0,0 0 0,1-1 0,-2 2 0,-26 27-1485,15-11-5344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05:01:29.46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2216 309 24575,'-34'1'0,"1"3"0,-39 8 0,8-1 0,-145 13 0,-260-5 0,636-75 0,35 8 0,-289 72 0,-2-3 0,0-5 0,-169 10 0,358-37 0,115-28 0,-75 10 0,104-13 0,269-12 0,-473 56 0,-44 2 0,-21 5 0,-193 41 0,-238 25 0,406-68 0,-33 5 0,-105 2 0,169-16 0,21-4 0,28-9 0,-29 15 0,90-35 0,136-32 0,102-4 0,-161 37 0,-136 26 0,-30 7 0,-6 2 0,-50 8 0,-719 121 0,704-119 0,346-56 0,245-31 0,-638 88 0,-292 29 0,663-92 0,-235 42 0,-45 7 0,-327 34 0,172-10 0,96-13 0,28-1 0,1-3 0,-1-2 0,-62-5 0,96-5 0,22 6 0,0 1 0,0 0 0,0 0 0,0-1 0,-1 1 0,1 0 0,0-1 0,0 1 0,0 0 0,0-1 0,0 1 0,0 0 0,0-1 0,0 1 0,0 0 0,0 0 0,0-1 0,0 1 0,0 0 0,0-1 0,0 1 0,0 0 0,0-1 0,0 1 0,0 0 0,1-1 0,-1 1 0,0 0 0,0-1 0,0 1 0,0 0 0,1 0 0,-1-1 0,0 1 0,34-22 0,21-2 0,2 2 0,78-19 0,125-17 0,-237 54 0,17-5 0,86-13 0,-200 57 0,-466 131 0,521-160 0,34-8 0,46-7 0,552-83 0,7 50 0,-556 45 0,-41 4 0,-23-6 0,0-1 0,0 1 0,-1 0 0,1 0 0,0-1 0,0 1 0,-1 0 0,1-1 0,0 1 0,-1 0 0,1-1 0,-1 1 0,1-1 0,0 1 0,-1 0 0,0-1 0,1 1 0,-1-1 0,1 1 0,-1-1 0,0 0 0,1 1 0,-1-1 0,0 0 0,1 1 0,-1-1 0,0 0 0,1 0 0,-1 0 0,0 1 0,-1-1 0,-49 21 0,-2-2 0,-94 21 0,82-24 0,-919 169 0,961-182 0,29-5 0,43-7 0,-32 6 0,199-37 0,1 10 0,230-2 0,-444 32 0,0 0 0,1 0 0,-1 0 0,0 0 0,1 0 0,-1 1 0,0-1 0,1 1 0,-1 0 0,4 1 0,-7-1 0,0 0 0,0-1 0,0 1 0,0-1 0,0 1 0,0-1 0,0 1 0,0-1 0,-1 1 0,1-1 0,0 1 0,0-1 0,0 1 0,-1-1 0,1 0 0,0 1 0,-1-1 0,1 1 0,0-1 0,-1 0 0,1 1 0,-1-1 0,1 0 0,0 1 0,-1-1 0,1 0 0,-1 0 0,1 1 0,-1-1 0,1 0 0,-1 0 0,1 0 0,-1 0 0,1 0 0,-2 1 0,-77 27 0,-382 74 0,-11-31 0,416-64 0,-64 10 0,-477 46 0,561-67 0,37 3 0,0 0 0,0 0 0,0 0 0,0 0 0,0 0 0,0 0 0,0 1 0,0-1 0,1 0 0,-1 0 0,0 1 0,1-1 0,-1 1 0,0-1 0,1 1 0,-1 0 0,1-1 0,-1 1 0,0 0 0,3 0 0,118-31 0,133-15 0,135 0 0,-335 40 0,856-51 0,-883 57 0,0 1 0,29 5 0,-55-6 0,0 0 0,0 0 0,0 1 0,0-1 0,0 1 0,-1 0 0,1-1 0,0 1 0,0 0 0,-1 0 0,1 0 0,0 0 0,-1 0 0,3 2 0,-4-2 0,0-1 0,0 1 0,0 0 0,1-1 0,-1 1 0,0-1 0,0 1 0,0-1 0,0 1 0,0-1 0,0 1 0,0-1 0,-1 1 0,1 0 0,0-1 0,0 1 0,0-1 0,0 1 0,-1-1 0,1 1 0,0-1 0,-1 0 0,1 1 0,0-1 0,-1 1 0,1-1 0,0 1 0,-1-1 0,1 0 0,-1 1 0,0-1 0,-6 6 0,-1-1 0,0 0 0,-1-1 0,-13 6 0,-68 25 0,-145 34 0,-109 7 0,271-62 0,-443 81 0,345-65 0,136-25 0,64-12 0,690-92 0,8 71 0,-686 26 0,-31 1 0,0 0 0,0 1 0,1-1 0,-1 2 0,0 0 0,0 0 0,1 1 0,15 5 0,-25-7 0,-1 0 0,0 0 0,0 0 0,0 0 0,1 1 0,-1-1 0,0 0 0,0 0 0,0 0 0,0 0 0,0 1 0,1-1 0,-1 0 0,0 0 0,0 1 0,0-1 0,0 0 0,0 0 0,0 1 0,0-1 0,0 0 0,0 0 0,0 1 0,0-1 0,0 0 0,0 0 0,0 1 0,0-1 0,0 0 0,0 0 0,0 0 0,0 1 0,0-1 0,0 0 0,0 0 0,-1 1 0,1-1 0,0 0 0,0 0 0,-15 13 0,-23 6 0,-1-2 0,0-2 0,-1-2 0,0-1 0,-58 9 0,22-4 0,6 0 0,-452 85 0,473-100 0,49-2 0,0 0 0,1 0 0,-1-1 0,0 1 0,0 0 0,0 0 0,0 0 0,0-1 0,1 1 0,-1 0 0,0 0 0,0 0 0,0-1 0,0 1 0,0 0 0,0 0 0,0-1 0,0 1 0,0 0 0,0 0 0,0 0 0,0-1 0,0 1 0,0 0 0,0 0 0,0-1 0,0 1 0,0 0 0,0 0 0,0-1 0,0 1 0,0 0 0,0 0 0,-1 0 0,1-1 0,0 1 0,0 0 0,0 0 0,0 0 0,-1 0 0,1-1 0,0 1 0,0 0 0,0 0 0,0 0 0,-1 0 0,1 0 0,0 0 0,0-1 0,-1 1 0,1 0 0,0 0 0,0 0 0,-1 0 0,1 0 0,0 0 0,0 0 0,0 0 0,-1 0 0,1 0 0,0 0 0,0 0 0,-1 0 0,1 0 0,0 1 0,12-9 0,0 1 0,0 1 0,1 0 0,0 1 0,22-6 0,-7 1 0,89-31 0,-5-1 0,210-47 0,-307 87 0,-14 5 0,-24 8 0,-62 18 0,-169 34 0,-94-13 0,326-48 0,-13 3 0,-68-1 0,102-4 0,-1 0 0,1 0 0,-1 0 0,1 0 0,0-1 0,-1 1 0,1 0 0,0 0 0,-1-1 0,1 1 0,0-1 0,-1 1 0,1-1 0,0 0 0,0 0 0,-2 0 0,3 0 0,0 1 0,0-1 0,0 1 0,0-1 0,0 1 0,0-1 0,0 1 0,0-1 0,0 1 0,0-1 0,0 1 0,1 0 0,-1-1 0,0 1 0,0-1 0,0 1 0,1-1 0,-1 1 0,0 0 0,1-1 0,-1 1 0,0 0 0,1-1 0,-1 1 0,0 0 0,1-1 0,-1 1 0,1 0 0,0-1 0,44-22 0,32-1 0,1 2 0,112-14 0,158-4 0,-294 37 0,-47 6 0,-15 4 0,-28 9 0,-1-1 0,-1-2 0,-1-2 0,-53 9 0,22-5 0,-189 42 0,-493 41 0,688-97 0,52-5 0,19-2 0,26-6 0,84-14 0,128-11 0,126 5 0,398 6 0,-727 29 0,-79 10 0,-790 137 0,792-148 0,24-3 0,12-3 0,16-5 0,1 1 0,0 1 0,0 1 0,25-6 0,-38 10 0,887-177 0,-856 172 0,-70 12 0,-370 53 0,-468 5 0,842-61 0,24-1 0,0-1 0,-1 1 0,1-1 0,-1 0 0,1 0 0,0-1 0,-1 0 0,1 0 0,0-1 0,-10-3 0,16 5 0,0 0 0,-1 0 0,1 0 0,0-1 0,0 1 0,0 0 0,-1 0 0,1 0 0,0-1 0,0 1 0,0 0 0,0 0 0,0-1 0,0 1 0,-1 0 0,1 0 0,0-1 0,0 1 0,0 0 0,0 0 0,0-1 0,0 1 0,0 0 0,0 0 0,0-1 0,0 1 0,0 0 0,0 0 0,0-1 0,0 1 0,0 0 0,1 0 0,-1-1 0,0 1 0,0 0 0,0 0 0,0-1 0,0 1 0,1 0 0,-1 0 0,0 0 0,0-1 0,0 1 0,0 0 0,1 0 0,-1 0 0,0 0 0,0-1 0,1 1 0,-1 0 0,0 0 0,0 0 0,1 0 0,-1 0 0,0 0 0,17-10 0,1 1 0,-1 1 0,1 1 0,0 1 0,38-9 0,-4 1 0,586-134 0,-597 140 0,3 3 0,-153 33 0,-2-4 0,-136 11 0,241-35 0,7-2 0,17-5 0,32-8 0,186-36 0,-55 12 0,-155 32 0,-26 7 0,0 0 0,0 0 0,0 0 0,-1 0 0,1 0 0,0 0 0,0 0 0,0 0 0,0 0 0,0-1 0,0 1 0,0 0 0,0 0 0,0 0 0,0 0 0,0 0 0,0 0 0,0 0 0,0 0 0,0 0 0,0 0 0,0 0 0,0-1 0,0 1 0,0 0 0,0 0 0,0 0 0,0 0 0,0 0 0,0 0 0,0 0 0,0 0 0,0 0 0,0 0 0,0 0 0,1 0 0,-1 0 0,0 0 0,0-1 0,0 1 0,-42 4 0,-388 31 0,235-24 0,280-33 0,73-10 0,458-77 0,-605 108 0,-18 4 0,-32 7 0,-1090 181 0,1101-189 0,25-2 0,5-1 0,38-8 0,-24 6 0,820-144 0,-803 144 0,-55 12 0,-170 37 0,-224 22 0,275-47 0,-493 52 0,608-72 0,49-8 0,395-69 0,3 19 0,495-4 0,-858 61 0,-50 4 0,-18 2 0,-32 10 0,-525 135 0,-14-38 0,339-70 0,-343 17 0,554-62 0,41-5 0,53-9 0,220-29 0,469-15 0,-726 59 0,-11 0 0,1 0 0,0 2 0,26 3 0,-38 0 0,-12 3 0,-17 4 0,-81 20 0,-1-4 0,-152 17 0,121-23 0,117-16 0,25-3 0,36-4 0,217-25 0,262 6 0,-574 22 0,-62 0 0,77-1 0,33 0 0,11 0 0,1197-17-156,563 16-624,-3080 1 1716,3730 0-1606,-2590 0 670,-1589-17-1850,4-79 1,1639 82 1849,83 5 142,39 9-136,0 0 0,-1 0 0,1 0 0,0 0 1,0 0-1,0 0 0,-1 0 0,1 0 0,0-1 0,0 1 0,0 0 1,-1 0-1,1 0 0,0 0 0,0 0 0,0 0 0,0-1 0,-1 1 0,1 0 1,0 0-1,0 0 0,0 0 0,0-1 0,0 1 0,0 0 0,0 0 0,0 0 1,-1-1-1,1 1 0,0 0 0,0 0 0,0 0 0,0-1 0,0 1 1,0 0-1,0 0 0,0-1 0,0 1 0,0 0 0,0 0 0,1 0 0,-1-1 1,0 1-1,0 0 0,0 0 0,0 0 0,0-1 0,0 1 0,0 0 1,0 0-1,1 0 0,-1 0 0,0-1 0,0 1 0,0 0 0,0 0 0,1 0 1,-1 0-1,0 0 0,8-4 206,0 1 0,0 0 1,1 0-1,15-2 0,625-105 2586,-625 106-2798,-24 4 0,0 0 0,0 0 0,0 0 0,0 0 0,0 0 0,0 0 0,0 0 0,0 0 0,0 0 0,0 0 0,0 0 0,0 0 0,0 0 0,0-1 0,0 1 0,0 0 0,0 0 0,0 0 0,0 0 0,0 0 0,0 0 0,0 0 0,0 0 0,0 0 0,0 0 0,0 0 0,0 0 0,0 0 0,0-1 0,0 1 0,0 0 0,-46-1 0,-314 4 0,-293-2 0,580-4 0,45-4 0,31 1 0,13-2 0,61-14 0,0 4 0,83-9 0,-71 12 0,-26 3 0,-22 4 0,1 1 0,-1 2 0,72 0 0,-108 5 34,0 0 1,0 1-1,0 0 0,0 0 0,-1 0 0,1 0 0,0 1 0,0 0 0,5 3 1,-8-4-110,-1 0 1,1 1 0,0-1 0,-1 1 0,1-1-1,-1 1 1,1-1 0,-1 1 0,0 0 0,0 0-1,0 0 1,0-1 0,0 1 0,0 0 0,0 0-1,-1 0 1,1 0 0,-1 1 0,0-1 0,1 0-1,-1 0 1,0 3 0,-3 24-6752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05:01:40.01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1882 1442 24575,'1'-4'0,"0"1"0,-1 0 0,1 0 0,0 0 0,0 0 0,1 0 0,-1 0 0,1 0 0,-1 1 0,1-1 0,0 0 0,0 1 0,0 0 0,0-1 0,0 1 0,4-3 0,49-35 0,-33 25 0,54-35 0,-410 256 0,302-189 0,21-13 0,18-9 0,100-65 0,4 5 0,2 5 0,165-62 0,-249 113 0,-29 12 0,-18 9 0,-67 38 0,-1-4 0,-124 45 0,-194 50 0,-470 92 0,835-224 0,29-6 0,1 0 0,-1-1 0,0 0 0,0 0 0,1-1 0,-1 0 0,0-1 0,0 0 0,-20-3 0,30 2 0,-1 1 0,1 0 0,-1 0 0,1-1 0,0 1 0,-1 0 0,1-1 0,-1 1 0,1 0 0,-1-1 0,1 1 0,0-1 0,-1 1 0,1-1 0,0 1 0,0-1 0,-1 1 0,1-1 0,0 1 0,0-1 0,0 1 0,-1-1 0,1 1 0,0-1 0,0 1 0,0-1 0,0 1 0,0-1 0,0 0 0,0 1 0,0-1 0,1 1 0,-1-1 0,0 1 0,0-1 0,0 1 0,0-1 0,1 1 0,-1-1 0,0 1 0,1-1 0,-1 1 0,0-1 0,1 1 0,7-12 0,1 1 0,0 1 0,0 0 0,1 0 0,1 1 0,0 0 0,14-8 0,-14 8 0,534-347 0,32 46 0,-36 59 0,-462 226 0,-59 23 0,-20 2 0,0 1 0,1-1 0,-1 0 0,0 0 0,0 0 0,0 0 0,0 0 0,0 0 0,1 0 0,-1 0 0,0 1 0,0-1 0,0 0 0,0 0 0,0 0 0,0 0 0,0 1 0,0-1 0,0 0 0,1 0 0,-1 0 0,0 0 0,0 1 0,0-1 0,0 0 0,0 0 0,0 0 0,0 0 0,0 1 0,0-1 0,0 0 0,0 0 0,0 0 0,-1 0 0,1 1 0,0-1 0,0 0 0,0 0 0,0 0 0,0 0 0,0 1 0,0-1 0,0 0 0,0 0 0,-1 0 0,1 0 0,-25 24 0,-65 33 0,-3-3 0,-167 71 0,114-61 0,-232 69 0,360-128 0,12-2 0,1-1 0,-1 0 0,0-1 0,0 0 0,0 0 0,-1 0 0,1 0 0,0-1 0,0 0 0,0 0 0,-12-3 0,18 3 0,-1 0 0,1 0 0,0-1 0,-1 1 0,1 0 0,0 0 0,-1-1 0,1 1 0,0 0 0,0-1 0,-1 1 0,1 0 0,0-1 0,0 1 0,0-1 0,0 1 0,-1 0 0,1-1 0,0 1 0,0 0 0,0-1 0,0 1 0,0-1 0,0 1 0,0-1 0,0 1 0,0 0 0,0-1 0,0 1 0,0-1 0,0 1 0,0 0 0,1-1 0,-1 1 0,0 0 0,0-1 0,0 1 0,1-1 0,-1 1 0,0 0 0,0-1 0,1 1 0,-1 0 0,0 0 0,1-1 0,-1 1 0,10-12 0,1 1 0,0 1 0,0-1 0,1 2 0,0 0 0,15-9 0,-3 2 0,172-107 0,409-187 0,-102 113 0,-461 186 0,-42 11 0,0 0 0,0 0 0,0-1 0,0 1 0,0 0 0,0 0 0,1 0 0,-1 0 0,0 0 0,0 0 0,0 0 0,0 0 0,1 0 0,-1 0 0,0 0 0,0 0 0,0 0 0,0 0 0,1 0 0,-1 0 0,0 0 0,0 0 0,0 0 0,0 0 0,1 0 0,-1 0 0,0 0 0,0 0 0,0 0 0,0 0 0,1 0 0,-1 1 0,0-1 0,0 0 0,0 0 0,0 0 0,0 0 0,0 0 0,1 0 0,-1 1 0,0-1 0,0 0 0,0 0 0,0 0 0,0 0 0,0 1 0,0-1 0,0 0 0,0 0 0,0 0 0,0 0 0,0 1 0,0-1 0,0 0 0,0 0 0,0 0 0,0 0 0,0 1 0,0-1 0,0 0 0,0 0 0,0 0 0,0 0 0,0 1 0,-12 14 0,-21 16 0,33-30 0,-34 30 0,-1-2 0,-1-1 0,-2-2 0,-60 32 0,98-58 0,0 0 0,0 0 0,0 0 0,0 0 0,0 0 0,1-1 0,-1 1 0,0 0 0,0 0 0,0 0 0,0 0 0,0 0 0,0-1 0,0 1 0,0 0 0,0 0 0,-1 0 0,1 0 0,0 0 0,0 0 0,0-1 0,0 1 0,0 0 0,0 0 0,0 0 0,0 0 0,0 0 0,0 0 0,0 0 0,0 0 0,-1-1 0,1 1 0,0 0 0,0 0 0,0 0 0,0 0 0,0 0 0,0 0 0,0 0 0,-1 0 0,1 0 0,16-15 0,33-21 0,3 1 0,70-34 0,118-42 0,198-49 0,-406 153 0,-29 11 0,-17 7 0,-23 13 0,-1-3 0,-64 27 0,-94 26 0,141-54 0,11-4 0,-12 6 0,-1-3 0,-1-2 0,-75 11 0,126-27 0,1 0 0,0 0 0,-1-1 0,1 0 0,-1 0 0,1-1 0,-8-1 0,13 1 0,1 1 0,-1 0 0,0 0 0,1-1 0,-1 1 0,1 0 0,-1-1 0,0 1 0,1-1 0,-1 1 0,1 0 0,-1-1 0,1 1 0,-1-1 0,1 0 0,-1 1 0,1-1 0,0 1 0,-1-1 0,1 0 0,0 1 0,-1-1 0,1 0 0,0 1 0,0-2 0,0 0 0,0 0 0,0 1 0,1-1 0,-1 0 0,1 0 0,-1 0 0,1 1 0,0-1 0,-1 0 0,1 0 0,0 1 0,0-1 0,0 1 0,2-2 0,22-28 0,1 1 0,2 2 0,1 0 0,35-25 0,135-84 0,-306 200 0,-2-5 0,-3-5 0,-2-5 0,-2-4 0,-236 54 0,338-95 0,8-1 0,-1 0 0,0-1 0,0 0 0,1 0 0,-1 0 0,0-1 0,0 0 0,0-1 0,0 1 0,-11-3 0,17 2 0,1 1 0,-1 0 0,0-1 0,1 1 0,-1 0 0,1-1 0,-1 1 0,1-1 0,-1 1 0,1-1 0,-1 1 0,1-1 0,0 1 0,-1-1 0,1 1 0,0-1 0,-1 1 0,1-1 0,0 0 0,0 1 0,-1-1 0,1 0 0,0 1 0,0-1 0,0 0 0,0 1 0,0-1 0,0 0 0,0 1 0,0-1 0,0 0 0,0 1 0,1-1 0,-1 0 0,0 1 0,0-1 0,1 1 0,-1-1 0,0 0 0,1 1 0,-1-1 0,0 1 0,1-1 0,-1 1 0,1-1 0,-1 1 0,1-1 0,26-27 0,-23 25 0,28-27 0,2 2 0,0 2 0,69-40 0,-232 153 0,96-68 0,-11 8 0,-1-2 0,-2-2 0,-52 18 0,105-51 0,16-9 0,72-41 0,2 4 0,2 4 0,3 5 0,1 4 0,2 5 0,2 4 0,165-30 0,-254 61 0,50-7 0,-63 9 0,0 1 0,-1 0 0,1 0 0,0 0 0,-1 0 0,1 1 0,0-1 0,-1 1 0,1 0 0,-1 0 0,1 0 0,-1 1 0,5 2 0,-7-3 0,-1-1 0,1 1 0,0 0 0,-1 0 0,1 0 0,-1 0 0,1 0 0,-1 0 0,1 0 0,-1 0 0,0 0 0,0 0 0,1 0 0,-1 0 0,0 0 0,0 0 0,0 0 0,0 0 0,0 0 0,0 0 0,0 0 0,-1 0 0,1 0 0,0 0 0,-1 0 0,1 0 0,0 0 0,-1 0 0,1 0 0,-1 0 0,1-1 0,-1 1 0,-1 1 0,-10 14 0,-2 0 0,0-1 0,-1 0 0,0-1 0,-1-1 0,0-1 0,-21 12 0,31-20 0,-104 66 0,-3-4 0,-3-6 0,-2-5 0,-164 52 0,251-95 0,22-8 0,1-1 0,-1 0 0,0 0 0,0 0 0,0-1 0,-1 0 0,1-1 0,0 0 0,-17-1 0,26 0 0,0 0 0,-1 0 0,1-1 0,0 1 0,-1 0 0,1 0 0,0 0 0,0 0 0,-1-1 0,1 1 0,0 0 0,0 0 0,-1-1 0,1 1 0,0 0 0,0-1 0,0 1 0,-1 0 0,1 0 0,0-1 0,0 1 0,0 0 0,0-1 0,0 1 0,0 0 0,0-1 0,0 1 0,0 0 0,0-1 0,0 1 0,0 0 0,0-1 0,0 1 0,0 0 0,0-1 0,0 1 0,0 0 0,0-1 0,0 1 0,1 0 0,-1-1 0,0 1 0,0 0 0,0 0 0,1-1 0,-1 1 0,0 0 0,0 0 0,1-1 0,-1 1 0,0 0 0,0 0 0,1 0 0,-1-1 0,0 1 0,1 0 0,-1 0 0,13-13 0,1 1 0,-1 0 0,2 1 0,22-13 0,-12 8 0,665-381 0,-437 283 0,-178 93 0,-53 23 0,-22-1 0,1-1 0,-1 0 0,0 0 0,0 1 0,0-1 0,1 0 0,-1 1 0,0-1 0,0 1 0,0-1 0,0 0 0,1 1 0,-1-1 0,0 0 0,0 1 0,0-1 0,0 1 0,0-1 0,0 0 0,0 1 0,0-1 0,0 1 0,0-1 0,-1 0 0,1 1 0,0-1 0,0 0 0,0 1 0,0-1 0,-1 1 0,1-1 0,-3 5 0,0 0 0,-1-1 0,0 0 0,1 0 0,-1 0 0,-6 5 0,-40 27 0,-1-2 0,-111 55 0,152-84 0,-213 105 0,-5-10 0,-406 121 0,598-211 0,-43 10 0,72-18 0,1-1 0,0 0 0,-1-1 0,1 0 0,0 0 0,-1 0 0,1 0 0,-10-3 0,16 3 0,-1-1 0,1 1 0,-1 0 0,1 0 0,-1-1 0,1 1 0,-1 0 0,1-1 0,-1 1 0,1 0 0,0-1 0,-1 1 0,1-1 0,0 1 0,-1-1 0,1 1 0,0-1 0,0 1 0,-1-1 0,1 1 0,0-1 0,0 1 0,0-1 0,0 1 0,0-1 0,0 1 0,0-1 0,0 1 0,0-1 0,0 1 0,0-1 0,0 0 0,0 1 0,0-1 0,0 1 0,1-1 0,-1 1 0,0-1 0,0 1 0,1-1 0,-1 1 0,0 0 0,1-1 0,-1 1 0,0-1 0,1 1 0,-1 0 0,1-1 0,-1 1 0,0 0 0,2-1 0,9-13 0,1 0 0,1 1 0,0 1 0,0 0 0,23-14 0,85-49 0,-80 51 0,93-51 0,223-91 0,-252 126 0,2 4 0,205-38 0,-303 72 0,-2 0 0,0 1 0,0-1 0,1 1 0,-1 0 0,0 1 0,0 0 0,0 0 0,0 1 0,1-1 0,-1 1 0,0 1 0,12 4 0,-18-6 0,0 1 0,0 0 0,0-1 0,-1 1 0,1 0 0,0 0 0,0 0 0,-1 0 0,1 0 0,-1 0 0,1 0 0,-1 0 0,1 0 0,-1 0 0,0 0 0,1 0 0,-1 0 0,0 0 0,0 0 0,0 0 0,0 0 0,0 0 0,0 0 0,0 0 0,0 0 0,0 1 0,0-1 0,-1 0 0,1 0 0,-1 1 0,-19 35 0,-4-5 0,-2-2 0,0-1 0,-2 0 0,-53 40 0,-140 89 0,208-149 0,-303 187 0,161-103 0,301-181 0,245-107 0,-291 154 0,0 5 0,2 4 0,180-31 0,-279 62 0,-1 0 0,0 1 0,1-1 0,-1 1 0,0 0 0,1-1 0,-1 1 0,1 0 0,-1 1 0,0-1 0,1 0 0,-1 1 0,1-1 0,-1 1 0,0 0 0,0-1 0,1 1 0,-1 0 0,2 2 0,-4-2 0,1-1 0,-1 1 0,0 0 0,0-1 0,0 1 0,0 0 0,1-1 0,-1 1 0,0 0 0,0-1 0,0 1 0,-1 0 0,1-1 0,0 1 0,0 0 0,0-1 0,0 1 0,-1 0 0,1-1 0,0 1 0,-1 0 0,1-1 0,-1 1 0,-21 26 0,-19 10 0,-2-2 0,-86 53 0,-112 48 0,220-124 0,-656 299 0,673-309 0,-59 20 0,63-22 0,0 0 0,0 0 0,0 1 0,0-1 0,0 0 0,-1 0 0,1 0 0,0 0 0,0 0 0,0 1 0,-1-1 0,1 0 0,0 0 0,0 0 0,0 0 0,-1 0 0,1 0 0,0 0 0,0 0 0,0 0 0,-1 0 0,1 0 0,0 0 0,0 0 0,0 0 0,-1 0 0,1 0 0,0 0 0,0 0 0,-1 0 0,1 0 0,0 0 0,0 0 0,0 0 0,0 0 0,-1 0 0,1-1 0,0 1 0,0 0 0,0 0 0,-1 0 0,1 0 0,0 0 0,0-1 0,0 1 0,0 0 0,0 0 0,0 0 0,0-1 0,-1 1 0,1 0 0,0 0 0,0 0 0,0-1 0,0 1 0,0 0 0,0 0 0,0-1 0,27-21 0,91-56 0,149-72 0,155-52 0,720-269-951,-1070 447 951,-58 23 0,-19 8 0,-24 12 0,-74 35 238,-2-5 0,-2-4 0,-205 55-1,290-94-237,14-3 0,-1 0 0,0-1 0,0 0 0,0 0 0,-1-1 0,1 0 0,0-1 0,0 0 0,-12-1 0,21 1 0,-1-1 0,1 1 0,-1 0 0,1 0 0,-1-1 0,1 1 0,-1 0 0,1-1 0,-1 1 0,1 0 0,-1-1 0,1 1 0,-1-1 0,1 1 0,0-1 0,-1 1 0,1-1 0,0 1 0,-1-1 0,1 1 0,0-1 0,0 0 0,0 1 0,0-1 0,-1 1 0,1-1 0,0 0 0,0 1 0,0-1 0,0 1 0,0-1 0,0 0 0,0 1 0,1-1 0,-1 1 0,0-1 0,0 0 0,0 1 0,1-1 0,-1 1 0,0-1 0,0 1 0,1-1 0,0 0 0,18-26 0,-19 27 0,28-30 0,1 2 0,1 1 0,47-33 0,110-62 0,-159 105 0,27-17 0,-53 33 0,-13 8 0,-104 57 0,-103 35-182,-5-9-1,-346 91 1,263-108-92,-447 49 0,744-121 274,-72 8 0,-93-2 0,168-7 0,0 0 0,0 0 0,0-1 0,-1 0 0,-10-3 0,16 3 0,1 1 0,-1 0 0,1-1 0,-1 1 0,1 0 0,0-1 0,-1 1 0,1 0 0,-1-1 0,1 1 0,0-1 0,0 1 0,-1-1 0,1 1 0,0-1 0,0 1 0,-1-1 0,1 1 0,0-1 0,0 1 0,0-1 0,0 0 0,0 1 0,0-1 0,0 1 0,0-1 0,0 1 0,0-1 0,0 1 0,0-1 0,0 0 0,0 1 0,1-1 0,-1 1 0,0-1 0,0 1 0,1-1 0,-1 1 0,0 0 0,1-1 0,-1 1 0,0-1 0,1 1 0,-1-1 0,1 1 0,0-1 0,22-20 0,-22 19 0,52-35 322,0 2 0,91-43 0,-74 41-193,91-44-129,3 8 0,3 7 0,3 7 0,2 8 0,195-32 0,-357 81 0,15-3 0,-1 2 0,48-3 0,-70 6 0,-1 0 0,0 0 0,0 0 0,0 0 0,1 0 0,-1 1 0,0-1 0,0 0 0,0 0 0,0 1 0,1-1 0,-1 1 0,0-1 0,0 1 0,0-1 0,0 1 0,0 0 0,0 0 0,1 0 0,-2 0 0,0 0 0,0-1 0,0 1 0,1 0 0,-1-1 0,0 1 0,0 0 0,0 0 0,0-1 0,0 1 0,0 0 0,-1-1 0,1 1 0,0 0 0,0-1 0,0 1 0,-1 0 0,1-1 0,0 1 0,-1-1 0,1 1 0,0 0 0,-2 0 0,-34 33 0,-44 20 0,-2-4 0,-115 50 0,108-56 0,85-40 0,21-6 0,30-12 0,166-61 0,354-76 0,-551 148 0,-10 1 0,-1 0 0,1 1 0,0 0 0,0 0 0,0 0 0,-1 1 0,1 0 0,0 0 0,0 1 0,0-1 0,0 1 0,0 1 0,5 1 0,-10-3 0,0 1 0,-1-1 0,1 1 0,-1-1 0,1 0 0,-1 1 0,1-1 0,-1 1 0,0-1 0,1 1 0,-1 0 0,1-1 0,-1 1 0,0-1 0,0 1 0,1 0 0,-1-1 0,0 1 0,0 0 0,0-1 0,0 1 0,0 0 0,1-1 0,-1 1 0,-1 0 0,1-1 0,0 1 0,0 0 0,0-1 0,0 1 0,0 0 0,-1-1 0,1 1 0,0-1 0,0 1 0,-1 0 0,1-1 0,0 1 0,-1 0 0,-27 28 0,-12 2 0,-1-2 0,-63 33 0,-103 40 0,163-81 0,-846 336 0,862-350 0,21-8 0,37-24 0,139-71 0,244-104 0,-305 152 0,-60 26 0,53-25 0,130-41 0,-217 85 0,-14 6 0,-22 13 0,-159 92 0,-5-8 0,-4-9 0,-4-8 0,-282 81 0,449-156 0,-53 8 0,49-19 0,31 3 0,-1 0 0,1 0 0,-1-1 0,1 1 0,-1 0 0,1-1 0,-1 1 0,1 0 0,0-1 0,-1 1 0,1 0 0,0-1 0,-1 1 0,1-1 0,0 1 0,-1-1 0,1 1 0,0 0 0,0-1 0,-1 1 0,1-1 0,0 0 0,0 1 0,0-1 0,0 1 0,0-1 0,0 1 0,0-1 0,1-3 0,0 1 0,0-1 0,1 1 0,-1-1 0,1 1 0,0 0 0,0 0 0,0 0 0,1 0 0,-1 0 0,4-3 0,30-31 0,2 2 0,1 2 0,73-48 0,151-76 0,-232 139 0,150-83 0,4 8 0,246-87 0,-408 172 0,-9 2 0,0 2 0,1-1 0,-1 1 0,1 1 0,24-2 0,-38 5 0,-1 0 0,1 0 0,-1 0 0,1 0 0,-1 0 0,1 0 0,-1 0 0,1 0 0,-1 0 0,1 0 0,-1 0 0,1 0 0,-1 0 0,1 0 0,-1 0 0,1 0 0,-1 1 0,1-1 0,-1 0 0,1 0 0,-1 1 0,1-1 0,-1 0 0,1 1 0,-1-1 0,0 0 0,1 1 0,-1-1 0,0 0 0,1 1 0,-1-1 0,0 1 0,0-1 0,1 1 0,-1-1 0,0 1 0,0-1 0,0 1 0,1-1 0,-1 1 0,0-1 0,0 1 0,0-1 0,0 1 0,0-1 0,0 1 0,0 0 0,0-1 0,-1 1 0,1 0 0,-17 25 0,-24 16 0,-3-2 0,-1-1 0,-78 50 0,77-56 0,-152 101 0,316-204 0,3 5 0,224-86 0,-328 144 0,-4 1 0,0 1 0,0 0 0,1 1 0,-1 0 0,1 1 0,0 1 0,14-1 0,-27 3 0,0 0 0,0 0 0,0 0 0,0 0 0,-1 0 0,1 0 0,0 0 0,0 0 0,0 0 0,0 0 0,-1 1 0,1-1 0,0 0 0,0 1 0,-1-1 0,1 1 0,0-1 0,-1 1 0,1-1 0,0 1 0,-1-1 0,1 1 0,0-1 0,-1 1 0,1 0 0,-1-1 0,0 1 0,1 0 0,-1 0 0,1-1 0,-1 1 0,0 0 0,0 0 0,1 0 0,-1-1 0,0 1 0,0 0 0,0 0 0,0 0 0,0 0 0,0-1 0,0 1 0,0 0 0,0 0 0,-1 1 0,0 3 0,-1 0 0,0 0 0,-1 1 0,1-1 0,-1-1 0,-4 6 0,-10 15 0,-2-1 0,-1 0 0,-1-2 0,-32 27 0,-104 72 0,131-102 0,-770 493 0,773-499 0,36-26 0,59-41 0,2 4 0,3 3 0,1 3 0,2 3 0,163-56 0,-233 94 0,95-25 0,-95 26 0,0 1 0,-1-1 0,1 2 0,0-1 0,0 2 0,0-1 0,0 1 0,13 3 0,-21-3 0,0 0 0,-1-1 0,1 1 0,0 0 0,-1 0 0,1 0 0,0 0 0,-1 1 0,0-1 0,1 0 0,-1 0 0,0 1 0,1-1 0,-1 1 0,0-1 0,0 1 0,0 0 0,0-1 0,-1 1 0,1 0 0,0 0 0,-1 0 0,1-1 0,-1 1 0,1 0 0,-1 0 0,0 0 0,0 0 0,0 0 0,0 0 0,0 0 0,-1 0 0,1-1 0,0 1 0,-1 0 0,-1 3 0,-2 8 0,0 0 0,-1-1 0,-12 23 0,-14 17 0,-2-1 0,-2-2 0,-2-1 0,-3-2 0,-1-2 0,-2-2 0,-53 40 0,-10-1 0,-3-6 0,-135 71 0,-92 14 0,91-47 0,195-88 0,-295 134 0,344-159 0,-50 15 0,50-14 0,0-1 0,1 0 0,-1 0 0,1 1 0,-1-1 0,1 0 0,-1 0 0,0 0 0,1 0 0,-1 0 0,1 1 0,-1-1 0,0-1 0,1 1 0,-1 0 0,0 0 0,1 0 0,-1 0 0,1 0 0,-1 0 0,1-1 0,-1 1 0,0 0 0,1 0 0,-1-1 0,1 1 0,-1-1 0,1 1 0,-1 0 0,1-1 0,0 1 0,-1-1 0,1 1 0,-1-1 0,1 1 0,0-1 0,-1 1 0,1-1 0,0 1 0,0-1 0,0 0 0,-1 1 0,1-1 0,0 1 0,0-1 0,0 0 0,0 1 0,0-1 0,0 1 0,0-1 0,0 0 0,0 1 0,0-1 0,0 1 0,1-1 0,-1 0 0,0 1 0,0-1 0,1 1 0,-1-1 0,0 1 0,1-1 0,-1 1 0,0-1 0,1 1 0,-1-1 0,1 1 0,-1-1 0,1 1 0,12-18 0,1 1 0,0 0 0,1 1 0,0 1 0,2 0 0,0 1 0,26-16 0,-21 14 0,152-107 0,5 7 0,6 9 0,320-137 0,-486 236 0,-12 4 0,-1 1 0,1 0 0,1 1 0,-1 0 0,0 0 0,0 0 0,1 1 0,9-1 0,-17 2 0,1 0 0,-1 0 0,1 1 0,-1-1 0,1 0 0,-1 0 0,0 0 0,1 1 0,-1-1 0,1 0 0,-1 1 0,1-1 0,-1 0 0,0 1 0,1-1 0,-1 1 0,0-1 0,1 0 0,-1 1 0,0-1 0,0 1 0,1-1 0,-1 1 0,0-1 0,0 1 0,0-1 0,0 1 0,0-1 0,0 1 0,0 0 0,0-1 0,0 1 0,0-1 0,0 1 0,0-1 0,0 1 0,0-1 0,0 1 0,0-1 0,-1 1 0,1-1 0,0 1 0,0-1 0,-1 1 0,1-1 0,0 0 0,-1 1 0,1-1 0,0 1 0,-1-1 0,0 1 0,-20 29 0,-26 21 0,-1-2 0,-3-2 0,-56 41 0,-177 110 0,173-123 0,-4-6 0,-139 63 0,213-121 0,40-11 0,1 0 0,0 0 0,0 0 0,-1 0 0,1 0 0,0 0 0,-1 0 0,1 0 0,0 0 0,0 0 0,-1 0 0,1-1 0,0 1 0,0 0 0,-1 0 0,1 0 0,0 0 0,0-1 0,-1 1 0,1 0 0,0 0 0,0-1 0,0 1 0,0 0 0,-1 0 0,1-1 0,0 1 0,0 0 0,0 0 0,0-1 0,0 1 0,0 0 0,0-1 0,0 1 0,0 0 0,0 0 0,0-1 0,0 1 0,0 0 0,0-1 0,0 1 0,0 0 0,0 0 0,0-1 0,0 1 0,0 0 0,1-1 0,-1 1 0,0 0 0,0 0 0,0-1 0,0 1 0,1 0 0,-1 0 0,0 0 0,0-1 0,1 1 0,-1 0 0,0 0 0,0 0 0,1-1 0,10-13 0,1 0 0,0 0 0,1 1 0,17-13 0,-7 6 0,193-161 0,7 9 0,404-234 0,-602 390 0,-19 11 0,1 1 0,-1-1 0,1 1 0,0 1 0,-1-1 0,2 1 0,-1 0 0,0 1 0,1 0 0,13-2 0,-18 10 0,-9 8 0,-14 9 0,0-1 0,-1-1 0,-40 32 0,48-42 0,-122 99 0,-5-7 0,-4-5 0,-4-8 0,-4-5 0,-307 121 0,371-178 0,85-27 0,1 0 0,0 0 0,-1-1 0,1 1 0,0-1 0,-1 0 0,1 0 0,-1 1 0,1-2 0,0 1 0,-1 0 0,1 0 0,-1-1 0,-1 0 0,1-10 0,15-10 0,21-20 0,3 1 0,1 2 0,2 1 0,51-37 0,-44 37 0,642-475 0,-620 469 0,-47 35 0,-21 8 0,1-1 0,-1 1 0,0 0 0,0 0 0,0 0 0,0 0 0,1 0 0,-1 0 0,0 0 0,0 0 0,0 0 0,0 0 0,0 0 0,1 0 0,-1 0 0,0 0 0,0 0 0,0 0 0,0 1 0,1-1 0,-1 0 0,0 0 0,0 0 0,0 0 0,0 0 0,0 0 0,0 0 0,1 0 0,-1 0 0,0 1 0,0-1 0,0 0 0,0 0 0,0 0 0,0 0 0,0 0 0,0 1 0,0-1 0,0 0 0,1 0 0,-1 0 0,0 0 0,0 0 0,0 1 0,0-1 0,0 0 0,0 0 0,0 0 0,0 0 0,0 1 0,-20 30 0,-25 18 0,-2-2 0,-72 57 0,-120 75 0,239-179 0,-498 324 0,496-323 0,0 1 0,-1-1 0,1 1 0,-1-1 0,1 0 0,-1 0 0,1 0 0,-1 0 0,0 0 0,1 0 0,-1-1 0,0 1 0,0-1 0,-5 0 0,10-3 0,-1 0 0,0 0 0,1 0 0,-1 1 0,1-1 0,0 0 0,0 1 0,0-1 0,0 1 0,1 0 0,-1 0 0,1 0 0,-1 0 0,6-3 0,186-145 0,384-223 0,-547 355 0,190-107 0,-171 100 0,1 2 0,72-22 0,-120 44 0,-1 0 0,0 1 0,1-1 0,-1 0 0,1 1 0,-1 0 0,1 0 0,-1 0 0,0 0 0,1 0 0,-1 0 0,3 1 0,-4 0 0,0-1 0,-1 1 0,1 0 0,-1-1 0,1 1 0,-1 0 0,0 0 0,1-1 0,-1 1 0,0 0 0,1 0 0,-1 0 0,0-1 0,0 1 0,0 0 0,0 0 0,0 0 0,0 0 0,0 0 0,0-1 0,0 1 0,0 0 0,0 0 0,-1 0 0,1 0 0,0-1 0,0 1 0,-1 0 0,1 0 0,-1 0 0,1-1 0,-1 1 0,1 0 0,-1-1 0,1 1 0,-2 0 0,-12 22 0,-1 0 0,0-1 0,-2-1 0,-1 0 0,-33 29 0,-116 88 0,147-123 0,-90 70 0,-122 70 0,222-150 0,14-11 0,24-18 0,327-230 0,401-215 0,-712 442 0,-29 17 0,1 1 0,0 0 0,0 0 0,1 2 0,29-9 0,-37 18 0,-15 10 0,-15 9 0,-1 0 0,-1-2 0,-1 0 0,-27 16 0,38-27 0,-165 111 0,-6-9 0,-5-7 0,-4-9 0,-275 93 0,416-169 0,-1-2 0,-94 15 0,143-30 0,0-1 0,0 1 0,0-1 0,1 0 0,-1-1 0,0 1 0,0-1 0,-7-1 0,11 1 0,-1 1 0,0 0 0,1 0 0,-1-1 0,0 1 0,1-1 0,-1 1 0,1-1 0,-1 1 0,1-1 0,-1 1 0,1-1 0,-1 1 0,1-1 0,-1 1 0,1-1 0,0 0 0,-1 1 0,1-1 0,0 0 0,0 1 0,-1-1 0,1 0 0,0 1 0,0-1 0,0 0 0,0 0 0,0 0 0,1-4 0,1 0 0,0 0 0,0 0 0,0 1 0,0-1 0,1 1 0,-1-1 0,1 1 0,0 0 0,7-6 0,60-63 0,2 4 0,128-94 0,-175 145 0,-25 18 0,0 1 0,0-1 0,0 0 0,0 0 0,0 0 0,0 0 0,0 0 0,0 0 0,0 0 0,0 0 0,0 0 0,0 0 0,0 0 0,0 0 0,0 0 0,-15 12 0,-69 49 0,-145 78 0,-106 31 0,294-150 0,-39 19 0,1 1 0,-161 58 0,213-93 0,27-5 0,0 0 0,-1 0 0,1 1 0,0-1 0,0 0 0,0 0 0,-1 0 0,1 0 0,0 0 0,0 0 0,0 0 0,-1 0 0,1 0 0,0 0 0,0 0 0,-1 0 0,1 0 0,0-1 0,0 1 0,0 0 0,-1 0 0,1 0 0,0 0 0,0 0 0,0 0 0,0 0 0,-1-1 0,1 1 0,0 0 0,0 0 0,0 0 0,0 0 0,0-1 0,-1 1 0,1 0 0,0 0 0,0 0 0,0-1 0,0 1 0,0 0 0,0 0 0,0-1 0,2-2 0,0 0 0,0 0 0,1 0 0,-1 0 0,1 0 0,0 1 0,-1-1 0,8-3 0,155-113 0,187-99 0,-239 151 0,-60 35 0,187-100 0,-189 114 0,-50 18 0,-1 0 0,1 0 0,0-1 0,0 1 0,0 0 0,-1 0 0,1 0 0,0 0 0,0 0 0,0 0 0,-1 0 0,1 1 0,0-1 0,0 0 0,-1 0 0,1 1 0,0-1 0,0 0 0,-1 1 0,1-1 0,1 1 0,-2 0 0,0 0 0,0 0 0,1 1 0,-1-1 0,0 0 0,0 0 0,0 0 0,0 0 0,0 0 0,0 0 0,-1 0 0,1 0 0,0 0 0,0 0 0,-1 0 0,1 0 0,-1 0 0,1 0 0,-1 0 0,1 0 0,-1-1 0,0 2 0,-25 36 0,-1-1 0,-3-2 0,0 0 0,-65 54 0,56-52 0,-284 245 0,226-199 0,72-61 0,24-20 0,5-4 0,41-29 0,-35 24 0,80-57 0,28-21 0,159-87 0,-229 151 0,-47 21 0,-1-1 0,1 1 0,-1 0 0,1-1 0,0 1 0,-1 0 0,1 0 0,0-1 0,0 1 0,-1 0 0,1 0 0,0 0 0,0 0 0,-1 0 0,1 0 0,0 0 0,-1 0 0,1 0 0,0 0 0,0 1 0,-1-1 0,1 0 0,0 0 0,-1 1 0,1-1 0,0 0 0,0 2 0,-5 16 0,-33 30 0,-112 104 0,-203 158 0,284-258 0,53-44 0,42-36 0,17-14 0,3 1 0,2 3 0,85-53 0,-113 85 0,-20 6 0,-1 1 0,0-1 0,0 0 0,1 1 0,-1-1 0,0 1 0,0-1 0,0 0 0,1 1 0,-1-1 0,0 1 0,0-1 0,0 1 0,0-1 0,0 0 0,0 1 0,0-1 0,0 1 0,0-1 0,0 1 0,0-1 0,-1 0 0,1 1 0,0-1 0,0 1 0,0-1 0,-1 1 0,1 0 0,-24 39 0,-23 17 0,-69 67 0,26-30 0,222-204 0,-36 33 0,2 5 0,164-91 0,-222 144 0,-40 19 0,0 0 0,0 0 0,-1 0 0,1 0 0,0 0 0,0 1 0,0-1 0,0 0 0,-1 0 0,1 0 0,0 1 0,0-1 0,0 0 0,0 0 0,0 0 0,-1 1 0,1-1 0,0 0 0,0 0 0,0 1 0,0-1 0,0 0 0,0 0 0,0 1 0,0-1 0,0 0 0,0 0 0,0 1 0,0-1 0,0 0 0,0 0 0,0 1 0,0-1 0,0 0 0,1 0 0,-1 1 0,0-1 0,0 0 0,0 0 0,0 0 0,0 1 0,1-1 0,-1 0 0,0 0 0,0 0 0,0 0 0,1 1 0,-1-1 0,0 0 0,0 0 0,0 0 0,1 0 0,-1 0 0,0 0 0,0 0 0,1 0 0,-1 1 0,0-1 0,0 0 0,1 0 0,-1 0 0,0 0 0,0 0 0,1 0 0,-1 0 0,0-1 0,1 1 0,-16 24 0,-1-1 0,-1-1 0,-2-1 0,-36 35 0,19-20 0,-166 163 0,-264 202 0,633-547 0,-10 6 0,-77 71 0,8-8 0,146-99 0,-192 156 0,-42 19 0,1 1 0,-1 0 0,0 0 0,0 0 0,0 0 0,0 0 0,0 0 0,1 1 0,-1-1 0,0 0 0,0 0 0,0 0 0,0 0 0,1 0 0,-1 0 0,0 0 0,0 0 0,0 0 0,0 0 0,0 0 0,0 0 0,1 1 0,-1-1 0,0 0 0,0 0 0,0 0 0,0 0 0,0 0 0,0 1 0,0-1 0,0 0 0,0 0 0,0 0 0,1 0 0,-1 0 0,0 1 0,0-1 0,0 0 0,0 0 0,0 0 0,0 0 0,0 1 0,0-1 0,0 0 0,0 0 0,-1 0 0,1 0 0,0 0 0,0 1 0,0-1 0,0 0 0,0 0 0,0 0 0,0 0 0,0 0 0,0 1 0,0-1 0,-1 0 0,1 0 0,0 0 0,0 0 0,0 0 0,-20 26 0,-21 17 0,-2-2 0,-68 50 0,-112 64 0,194-135 0,-237 151-288,-8-11-1,-324 137 0,499-260 289,71-33 0,27-4 0,1 0 0,0 0 0,-1 0 0,1 0 0,0-1 0,0 1 0,-1 0 0,1 0 0,0 0 0,0 0 0,0 0 0,-1 0 0,1-1 0,0 1 0,0 0 0,-1 0 0,1 0 0,0-1 0,0 1 0,0 0 0,0 0 0,0-1 0,-1 1 0,1 0 0,0 0 0,0-1 0,0 1 0,0 0 0,0 0 0,0-1 0,0 1 0,0 0 0,0 0 0,0-1 0,0 1 0,0 0 0,0 0 0,0-1 0,0 1 0,0 0 0,0-1 0,0 1 0,1 0 0,2-6 0,0 1 0,0 1 0,1-1 0,0 0 0,0 1 0,7-7 0,84-71 0,189-126 0,-202 153 0,579-359 63,-465 309-32,311-119 0,-486 216-31,80-26 0,-91 31 0,1 0 0,-1 2 0,0-1 0,1 1 0,-1 0 0,22 2 0,-31-1 0,0 0 0,0 0 0,0 0 0,0 1 0,0-1 0,0 0 0,1 0 0,-1 1 0,0-1 0,0 0 0,0 1 0,0-1 0,0 1 0,0-1 0,0 1 0,0 0 0,0 0 0,-1-1 0,1 1 0,0 0 0,0 0 0,-1 0 0,1 0 0,0 0 0,-1 0 0,1 0 0,-1 0 0,1 0 0,-1 0 0,1 0 0,-1 0 0,0 0 0,0 0 0,1 0 0,-1 0 0,0 0 0,0 1 0,0-1 0,0 0 0,-1 2 0,-1 3 0,1 0 0,-2 0 0,1 0 0,-1 0 0,0 0 0,-5 7 0,-18 25 72,-2-1-1,-1-2 0,-2 0 0,-41 34 0,-153 117 313,214-177-383,-379 265-1,499-365 0,181-115 0,321-170 0,-529 333 0,-52 31 0,-30 13 0,0 1 0,0-1 0,-1 0 0,1 0 0,0 0 0,-1 0 0,1 0 0,-1 0 0,1 0 0,-1 0 0,0 0 0,1 0 0,-1-1 0,0 1 0,1 0 0,-1 0 0,0 0 0,0-1 0,0 1 0,0 0 0,0-1 0,-2 1 0,-71 66 0,-4-3 0,-3-4 0,-88 50 0,-284 123 0,308-172 0,-3-6 0,-2-7 0,-189 34 0,317-78 0,-52 8 0,70-12 0,-1 1 0,1-1 0,0 0 0,-1-1 0,1 1 0,-1-1 0,1 0 0,0 0 0,-1 0 0,1 0 0,0-1 0,-4-2 0,7 3 0,0 1 0,0-1 0,0 0 0,1 0 0,-1 1 0,0-1 0,1 0 0,-1 0 0,0 0 0,1 0 0,-1 0 0,1 0 0,-1 0 0,1 0 0,0 0 0,0 0 0,-1 0 0,1 0 0,0 0 0,0 0 0,0 0 0,0-1 0,0 1 0,0 0 0,0 0 0,1 0 0,-1 0 0,0 0 0,1 0 0,-1 0 0,0 0 0,1 0 0,-1 0 0,1 0 0,0-1 0,27-35 0,-27 36 0,161-153 0,-15 18 0,-147 136 0,1 0 0,-1-1 0,1 1 0,-1 0 0,0-1 0,1 1 0,-1 0 0,1-1 0,-1 1 0,0 0 0,1-1 0,-1 1 0,0-1 0,0 1 0,1 0 0,-1-1 0,0 1 0,0-1 0,0 1 0,0-1 0,1 1 0,-1-1 0,0 1 0,0-1 0,0 1 0,0-1 0,0 1 0,0-1 0,0 1 0,-1-2 0,-14 4 0,-29 16 0,42-17 0,-36 19 0,21-11 0,0-1 0,-32 11 0,49-19 0,0-1 0,0 1 0,0 0 0,0 0 0,0 0 0,1 0 0,-1 0 0,0-1 0,0 1 0,0 0 0,0 0 0,0 0 0,0 0 0,0 0 0,0-1 0,0 1 0,0 0 0,0 0 0,0 0 0,0 0 0,0-1 0,0 1 0,0 0 0,0 0 0,0 0 0,0 0 0,0 0 0,0-1 0,0 1 0,0 0 0,0 0 0,0 0 0,-1 0 0,1 0 0,0-1 0,0 1 0,0 0 0,0 0 0,0 0 0,0 0 0,0 0 0,-1 0 0,1 0 0,0 0 0,0-1 0,0 1 0,0 0 0,0 0 0,-1 0 0,1 0 0,0 0 0,0 0 0,0 0 0,-1 0 0,16-15 0,52-39 0,1 2 0,3 4 0,105-54 0,247-84 0,-132 95 0,-232 77 0,1 2 0,0 4 0,63-2 0,-123 10 0,7 0 0,-1 0 0,1 0 0,0 0 0,-1 1 0,1 0 0,7 2 0,-14-3 0,1 1 0,0-1 0,-1 0 0,1 1 0,0-1 0,-1 0 0,1 1 0,0-1 0,-1 1 0,1-1 0,-1 1 0,1-1 0,-1 1 0,1 0 0,-1-1 0,0 1 0,1 0 0,-1-1 0,0 1 0,1 0 0,-1-1 0,0 3 0,0-2 0,0 1 0,0 0 0,0 0 0,0 0 0,-1-1 0,1 1 0,-1 0 0,1 0 0,-1-1 0,0 1 0,0 0 0,0-1 0,-2 3 0,-16 21 0,-2 0 0,0-1 0,-2-2 0,-1 0 0,-45 31 0,38-29 0,-115 87 0,-263 149 0,357-233 0,38-22 0,12-8 0,21-15 0,100-82 0,5 6 0,4 5 0,4 6 0,161-74 0,-260 145 0,-33 12 0,0 0 0,1 0 0,-1 0 0,0 0 0,0 1 0,0-1 0,0 0 0,1 0 0,-1 0 0,0 0 0,0 0 0,0 0 0,0 0 0,1 0 0,-1 1 0,0-1 0,0 0 0,0 0 0,0 0 0,0 0 0,0 1 0,1-1 0,-1 0 0,0 0 0,0 0 0,0 1 0,0-1 0,0 0 0,0 0 0,0 0 0,0 0 0,0 1 0,0-1 0,0 0 0,0 0 0,0 0 0,0 1 0,0-1 0,0 0 0,0 0 0,0 0 0,0 1 0,0-1 0,-1 0 0,1 0 0,0 0 0,0 0 0,0 1 0,0-1 0,0 0 0,0 0 0,-1 0 0,1 0 0,0 0 0,0 1 0,0-1 0,0 0 0,-1 0 0,1 0 0,0 0 0,0 0 0,0 0 0,-1 0 0,-51 46 0,-92 53 0,-169 86 0,-177 51 0,448-217 0,28-11 0,-1-1 0,0 0 0,0-2 0,0 1 0,-1-2 0,1 0 0,-18 1 0,32-5 0,1 0 0,0 0 0,-1 0 0,1 0 0,-1 0 0,1 0 0,-1 0 0,1 0 0,0 0 0,-1 0 0,1 0 0,-1 0 0,1 0 0,0-1 0,-1 1 0,1 0 0,0 0 0,-1 0 0,1-1 0,0 1 0,-1 0 0,1-1 0,0 1 0,0 0 0,-1-1 0,1 1 0,0 0 0,0-1 0,-1 1 0,6-17 0,10-4 0,2 1 0,0 1 0,1 0 0,1 1 0,0 1 0,38-24 0,-37 25 0,648-429-702,49 51 0,285-69 702,-879 420 0,-72 31 0,-51 12 0,1 0 0,-1 0 0,0 0 0,0-1 0,1 1 0,-1 0 0,0 0 0,0 0 0,1 0 0,-1 0 0,0 0 0,1 0 0,-1 0 0,0 0 0,1 0 0,-1 0 0,0 0 0,0 0 0,1 1 0,-1-1 0,0 0 0,0 0 0,1 0 0,-1 0 0,0 0 0,0 1 0,1-1 0,-1 0 0,0 0 0,0 0 0,0 1 0,1-1 0,-1 0 0,0 0 0,0 1 0,0-1 0,0 0 0,1 1 0,-18 16 0,-57 36 337,-2-4 0,-123 58 0,154-84-178,-124 61-81,-3-7 0,-254 76 0,398-145-78,-57 15 0,80-22 0,-1 0 0,1-1 0,0 1 0,-1-1 0,1 0 0,0 0 0,-1 0 0,1-1 0,0 0 0,-1 0 0,-7-3 0,13 4 0,-1 0 0,1-1 0,-1 1 0,1 0 0,-1-1 0,1 1 0,-1 0 0,1-1 0,-1 1 0,1-1 0,-1 1 0,1-1 0,0 1 0,-1-1 0,1 1 0,0-1 0,-1 1 0,1-1 0,0 1 0,0-1 0,0 1 0,-1-1 0,1 0 0,0 0 0,9-20 0,2 7 0,0 0 0,1 1 0,1 1 0,24-19 0,73-46 0,-83 58 0,197-127 0,6 8 0,364-157 0,-523 270 0,-52 24 0,-18 9 0,-28 18 0,-45 29 0,-118 67 0,-91 32 0,272-149 0,-207 103 0,162-89 0,55-19 0,-1-1 0,0 1 0,0 0 0,0-1 0,1 1 0,-1 0 0,0-1 0,0 1 0,0 0 0,0-1 0,0 1 0,1 0 0,-1-1 0,0 1 0,0 0 0,0-1 0,0 1 0,0-1 0,0 1 0,0 0 0,0-1 0,0 1 0,0 0 0,-1-1 0,1 1 0,0 0 0,0-1 0,0 1 0,0 0 0,0-1 0,-1 1 0,1 0 0,0-1 0,0 1 0,-1 0 0,1 0 0,0-1 0,0 1 0,-1 0 0,1 0 0,0 0 0,-1-1 0,1 1 0,0 0 0,-1 0 0,1 0 0,0 0 0,-1 0 0,1-1 0,0 1 0,-1 0 0,1 0 0,-1 0 0,1 0 0,0 0 0,-1 0 0,1 0 0,0 1 0,-1-1 0,1 0 0,0 0 0,-1 0 0,1 0 0,0 0 0,-1 0 0,1 1 0,0-1 0,-1 0 0,1 1 0,19-26 0,19-12 0,1 2 0,2 1 0,60-38 0,147-74 0,-179 108 0,-27 16 0,-26 15 0,-19 12 0,-107 73 0,-3-5 0,-137 65 0,157-88 0,51-28 0,-219 112 0,233-124 0,44-25 0,168-112 0,232-119 0,-225 152 0,-487 266 0,-455 193 0,676-333-1365,66-25-5461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8T05:01:44.82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943 650 24575,'-3'-2'0,"0"0"0,1 1 0,-1-1 0,0 1 0,0-1 0,0 1 0,0 0 0,-1 0 0,1 0 0,0 0 0,0 1 0,-5-1 0,-48 0 0,32 2 0,-496-2 0,1207-17 0,-1091 19 0,890-1 0,-761 0 0,-312-1 0,565 1 0,9 0 0,0 0 0,0-1 0,-25-5 0,38 6 0,0 0 0,0 0 0,0 0 0,1 0 0,-1 0 0,0 0 0,0 0 0,0 0 0,0 0 0,0-1 0,1 1 0,-1 0 0,0 0 0,0 0 0,0 0 0,0 0 0,0 0 0,0-1 0,0 1 0,0 0 0,1 0 0,-1 0 0,0 0 0,0-1 0,0 1 0,0 0 0,0 0 0,0 0 0,0 0 0,0-1 0,0 1 0,0 0 0,0 0 0,0 0 0,0 0 0,0-1 0,0 1 0,-1 0 0,1 0 0,0 0 0,0 0 0,0-1 0,0 1 0,0 0 0,0 0 0,0 0 0,0 0 0,0 0 0,-1 0 0,1-1 0,0 1 0,0 0 0,0 0 0,0 0 0,0 0 0,-1 0 0,1 0 0,0 0 0,0 0 0,-1 0 0,19-7 0,95-19 0,150-15 0,-49 11 0,-498 56 0,235-22 0,646-38 0,8 33 0,-418 3 0,-154-2 0,-51 0 0,-36 1 0,-242 18 0,67-4 0,979-109 0,-732 90 0,-43 5 0,-832 76 0,974-110 0,321-43 0,-385 69 0,-23 4 0,-28 5 0,-7 2 0,-44 13 0,-40 7 0,-1-4 0,-1-4 0,-181 9 0,251-26 0,38-8 0,401-106 0,-362 102 0,874-171 0,-872 180 0,-46 8 0,-33 9 0,-86 25 0,-1-4 0,-167 27 0,216-49 0,-416 75-550,-957 47 0,1304-134 550,171-12 0,341-82 1104,219-48-1340,38 21-345,1036-61 0,-1562 178 581,-75 8 0,-42-3 0,1 0 0,0 1 0,0-1 0,0 0 0,-1 0 0,1 0 0,0 0 0,-1-1 0,1 1 0,-1 0 0,1 0 0,-1-1 0,0 1 0,1-1 0,-1 0 0,1 1 0,-1-1 0,-2 0 0,-210 47 0,170-39 0,-656 98-10,-1091 26 0,1728-130 10,32 0 0,0-2 0,-35-3 0,58 0 0,16-3 0,33-6 28,77-13 1,-82 18 149,427-65 412,886-22-1,-1312 95-589,-46 4 0,-62 7 0,63-11 0,-1106 138 0,1093-139 0,41-8 0,760-141 0,-29 67 0,-734 82 0,-20 3 0,-31 5 0,26-6 0,-275 56 0,-2-13 0,-2-12 0,-361-5 0,628-29 0,21-3 0,28-7 0,-19 7 0,78-22 0,1 4 0,131-15 0,191 1 0,-355 32 0,54-3-1365,-17 1-5461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0T19:03:39.33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1621 993 24575,'-1010'0'0,"997"1"0,0-2 0,0 1 0,4-1 0</inkml:trace>
  <inkml:trace contextRef="#ctx0" brushRef="#br0" timeOffset="1">563 352 24575,'305'-67'0,"-31"4"0,760-139 0,-892 183 0,-104 22 0,-38-3 0,1 0 0,-1 0 0,0 0 0,1 0 0,-1 0 0,0 0 0,0 1 0,1-1 0,-1 0 0,0 0 0,0 0 0,1 1 0,-1-1 0,0 0 0,0 0 0,0 1 0,1-1 0,-1 0 0,0 0 0,0 1 0,0-1 0,0 0 0,1 1 0,-1-1 0,0 0 0,0 0 0,0 1 0,0-1 0,0 0 0,0 1 0,0-1 0,0 0 0,0 1 0,0-1 0,0 0 0,0 1 0,0-1 0,0 0 0,-1 1 0,1-1 0,0 0 0,0 0 0,0 1 0,0-1 0,-1 1 0,-3 3 0,-1 1 0,0-1 0,0-1 0,0 1 0,0 0 0,0-1 0,-11 4 0,-82 35 0,-2-6 0,-198 46 0,223-63 0,-1101 240-821</inkml:trace>
  <inkml:trace contextRef="#ctx0" brushRef="#br0" timeOffset="-1">563 498 24575,'3'7'0,"2"3"0,0 0 0,1-1 0,1 1 0,9 10 0,-15-18 0,1-1 0,0 0 0,0 0 0,0 0 0,0 0 0,0-1 0,0 1 0,0-1 0,0 1 0,0-1 0,0 1 0,0-1 0,0 0 0,0 0 0,0 0 0,0 0 0,0 0 0,0-1 0,0 1 0,0-1 0,0 1 0,0-1 0,0 0 0,0 0 0,0 0 0,0 0 0,0 0 0,-1 0 0,1 0 0,0-1 0,2-2 0,7-5 0,0-1 0,-1 0 0,11-14 0,-20 23 0,29-43 0,-26 36 0,1 0 0,0 0 0,0 1 0,1 0 0,0 0 0,1 0 0,8-7 0,-15 14 0,1 0 0,-1-1 0,0 1 0,0 0 0,1 0 0,-1 0 0,1-1 0,-1 1 0,0 0 0,1 0 0,-1 0 0,0 0 0,1 0 0,-1 0 0,1 0 0,-1 0 0,0 0 0,1 0 0,-1 0 0,1 0 0,-1 0 0,0 0 0,1 0 0,-1 0 0,0 0 0,1 1 0,-1-1 0,0 0 0,1 0 0,-1 0 0,0 1 0,1-1 0,-1 0 0,0 0 0,1 1 0,7 18 0,-1 29 0,-6-40 0,0-1 0,-1-1 0,1-1 0,0 1 0,0-1 0,0 1 0,1-1 0,-1 1 0,1-1 0,0 0 0,6 9 0,-8-14 0,0 1 0,1-1 0,-1 0 0,0 0 0,0 0 0,0 0 0,1 1 0,-1-1 0,0 0 0,0 0 0,1 0 0,-1 0 0,0 0 0,0 0 0,1 0 0,-1 0 0,0 0 0,0 1 0,1-1 0,-1 0 0,0 0 0,0 0 0,1-1 0,-1 1 0,0 0 0,0 0 0,1 0 0,-1 0 0,0 0 0,1 0 0,-1 0 0,0 0 0,0 0 0,0-1 0,1 1 0,-1 0 0,0 0 0,0 0 0,0-1 0,1 1 0,-1 0 0,0 0 0,0 0 0,0-1 0,0 1 0,0 0 0,1 0 0,-1-1 0,0 1 0,0 0 0,0-1 0,7-17 0,-6 14 0,42-107 0,-27 74 0,22-77 0,-30 75 0,-6 28 0,0-1 0,0 0 0,1 1 0,1 0 0,0 0 0,1 0 0,5-11 0,-10 23 0,0-1 0,0 0 0,0 0 0,0 1 0,0-1 0,0 0 0,0 0 0,0 1 0,0-1 0,1 0 0,-1 0 0,0 1 0,0-1 0,0 0 0,0 0 0,0 0 0,0 1 0,1-1 0,-1 0 0,0 0 0,0 0 0,0 0 0,1 0 0,-1 1 0,0-1 0,0 0 0,0 0 0,1 0 0,-1 0 0,0 0 0,0 0 0,1 0 0,-1 0 0,0 0 0,0 0 0,0 0 0,1 0 0,-1 0 0,0 0 0,0 0 0,1 0 0,-1 0 0,0 0 0,0 0 0,1 0 0,-1 0 0,0 0 0,0 0 0,1 0 0,-1 0 0,0-1 0,0 1 0,0 0 0,0 0 0,1 0 0,-1 0 0,0-1 0,0 1 0,0 0 0,1 0 0,-1 28 0,-5 6 0,-1 1 0,-2-1 0,-1 0 0,-2-1 0,-23 49 0,12-27 0,-256 645 0,270-678 0,6-14 0,-1 0 0,0 0 0,0 0 0,0 0 0,-1 0 0,0-1 0,-1 1 0,0-1 0,0-1 0,-9 10 0,14-15 0,-1-1 0,1 0 0,-1 1 0,1-1 0,-1 0 0,1 0 0,-1 0 0,1 1 0,-1-1 0,1 0 0,-1 0 0,1 0 0,-1 0 0,1 0 0,-1 0 0,1 0 0,-1 0 0,1 0 0,-1 0 0,1 0 0,-1 0 0,1 0 0,-1 0 0,1 0 0,-1-1 0,1 1 0,-1 0 0,1 0 0,-1-1 0,1 1 0,-1 0 0,1-1 0,-1 1 0,1 0 0,0-1 0,-1 1 0,1-1 0,0 1 0,-1-1 0,1 1 0,0 0 0,0-1 0,-1 1 0,1-1 0,0 1 0,0-1 0,0 0 0,-7-30 0</inkml:trace>
  <inkml:trace contextRef="#ctx0" brushRef="#br0" timeOffset="-3">563 1071 24575,'10'-53'0,"48"-155"0,-18 77 0,-25 63 0,-9 39 0,0 1 0,17-41 0,-23 69-1,0 0 0,0 1-1,0-1 1,0 0-1,0 0 1,0 0 0,0 0-1,0 0 1,0 0 0,0 1-1,0-1 1,0 0-1,0 0 1,0 0 0,0 0-1,0 0 1,1 0 0,-1 1-1,0-1 1,0 0 0,0 0-1,0 0 1,0 0-1,0 0 1,0 0 0,1 0-1,-1 0 1,0 0 0,0 0-1,0 0 1,0 0 0,0 0-1,1 0 1,-1 0-1,0 0 1,0 0 0,0 0-1,0 0 1,0 0 0,0 0-1,1 0 1,-1 0-1,0 0 1,0 0 0,0 0-1,0 0 1,0 0 0,1 0-1,-1 0 1,0 0 0,0 0-1,0 0 1,0-1-1,0 1 1,2 16-1289,-1 14-5536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0T19:03:39.33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1915 2885 24575,'-6'-6'0,"1"0"0,0-1 0,1 0 0,0 0 0,0 0 0,-4-12 0,-10-16 0,-102-198 0,-6-12 0,120 236 0,0-1 0,-1 1 0,0 1 0,-1-1 0,1 1 0,-2 1 0,1-1 0,-1 1 0,0 1 0,-1 0 0,1 0 0,-1 0 0,0 2 0,-1-1 0,1 1 0,-1 1 0,0 0 0,1 0 0,-2 1 0,1 0 0,-19 0 0,-84 3 0</inkml:trace>
  <inkml:trace contextRef="#ctx0" brushRef="#br0" timeOffset="1">1280 1856 24575,'5'-2'0,"1"1"0,-1-1 0,1 1 0,-1 0 0,1 0 0,0 1 0,-1 0 0,1 0 0,0 0 0,-1 0 0,8 2 0,-12-1 0,0-1 0,0 1 0,0-1 0,0 1 0,0 0 0,1-1 0,-1 1 0,-1 0 0,1 0 0,0 0 0,0 0 0,0 0 0,0 0 0,-1 0 0,1 0 0,0 0 0,-1 0 0,1 0 0,-1 0 0,1 2 0,0 0 0,-1 0 0,1 0 0,-1 1 0,0-1 0,0 0 0,0 0 0,-1 1 0,1-1 0,-1 0 0,0 0 0,-1 4 0,-6 12 0,0 0 0,-1-1 0,-1 0 0,-1 0 0,0-1 0,-2-1 0,0 0 0,7-9 0</inkml:trace>
  <inkml:trace contextRef="#ctx0" brushRef="#br0" timeOffset="-1">1280 2174 24575,'49'-17'0,"408"-95"0,-332 87 0,242-16 0,-352 40 0,0 1 0,0 1 0,-1 0 0,23 5 0,-34-6 0,-1 1 0,0-1 0,0 1 0,1 0 0,-1-1 0,0 1 0,0 0 0,0 0 0,0 1 0,0-1 0,0 0 0,-1 1 0,1-1 0,0 1 0,-1-1 0,1 1 0,-1 0 0,1 0 0,-1 0 0,0 0 0,0 0 0,0 0 0,0 0 0,0 0 0,0 0 0,0 1 0,-1-1 0,1 0 0,-1 0 0,0 1 0,0-1 0,0 0 0,0 1 0,0-1 0,0 0 0,-1 3 0,-1 4 0,-1 1 0,0-1 0,-1 0 0,0-1 0,0 1 0,-1-1 0,0 0 0,-1 0 0,1 0 0,-1-1 0,-1 1 0,0-2 0,-8 8 0,-15 11 0,-62 39 0,91-64 0,-71 43 0,-3-3 0,-142 54 0,198-87 0,0-1 0,-28 6 0,24-14 0,23 2 0,0-1 0,-1 1 0,1 0 0,0-1 0,0 1 0,-1 0 0,1-1 0,0 1 0,0 0 0,0-1 0,0 1 0,0 0 0,0-1 0,0 1 0,0 0 0,0-1 0,0 1 0,0-1 0,0 1 0,0 0 0,0-1 0,0 1 0,0 0 0,0-1 0,0 1 0,0 0 0,0-1 0,0 1 0,1 0 0,-1-1 0,0 0 0,26-25 0,8 3 0,42-18 0,-55 34 0,-45 20 0,-23 6 0,-2-3 0,-68 13 0,-111 12 0,174-36 0</inkml:trace>
  <inkml:trace contextRef="#ctx0" brushRef="#br0" timeOffset="-3">1280 2085 24575,'179'-92'0,"219"-84"-468,78-5-150,9 21 0,5 22 1,536-79-1,-722 175 98,-266 38 466,106-7-23,-129 11 77,-1 0 0,1 1 0,-1 1 1,0 0-1,0 1 0,25 9 0,-37-12 0,-1 0 0,1 1 0,-1-1 0,1 0 0,-1 1 0,0 0 0,1-1 0,-1 1 0,0 0 0,1 0 0,-1 0 0,0 0 0,0 0 0,0 0 0,0 0 0,0 0 0,0 0 0,0 0 0,0 1 0,0-1 0,0 0 0,-1 1 0,1-1 0,-1 0 0,1 1 0,-1-1 0,1 1 0,-1-1 0,0 1 0,0-1 0,1 1 0,-1-1 0,0 1 0,-1-1 0,1 1 0,-1 2 0,-1 2 0,-1-1 0,0 1 0,0-1 0,-1 0 0,1 0 0,-1 0 0,0-1 0,-6 6 0,-24 22 422,-2-2 1,-1-1-1,-42 26 0,-137 66 574,85-60-962,-3-5 0,-2-7 0,-2-5-1,-2-6 1,-1-7 0,-1-5-1,-2-7 1,-166 1 0,247-23-34,0-3 0,0-2 0,-69-18 0,-67-10 0,-410-6-461,-7 36-176,521 6 607</inkml:trace>
  <inkml:trace contextRef="#ctx0" brushRef="#br0" timeOffset="-5">1280 1235 24574,'51'-17'15,"38"-7"-20,2 4 1,167-16-1,-191 35 5,-63 1 0,0 1 0,0-1 0,0 1 0,0 0 0,0 0 0,0 0 0,-1 1 0,1-1 0,0 1 0,-1 0 0,1 0 0,5 5 0,-8-6 0,0 0 0,0 0 0,-1 0 0,1 0 0,0 0 0,-1 1 0,1-1 0,-1 0 0,1 1 0,-1-1 0,0 0 0,1 1 0,-1-1 0,0 1 0,0-1 0,0 0 0,0 1 0,0-1 0,0 1 0,-1-1 0,1 0 0,0 1 0,-1-1 0,1 0 0,-1 1 0,1-1 0,-1 0 0,0 0 0,1 1 0,-1-1 0,0 0 0,0 0 0,-1 1 0,-38 41 0,30-34 0,-176 167 0,184-175 0,0 1 0,1 0 0,-1-1 0,1 1 0,-1 0 0,1 0 0,-1 0 0,1-1 0,0 2 0,0-1 0,-1 4 0,2-6 0,0 1 0,0-1 0,0 1 0,0-1 0,0 1 0,0-1 0,0 1 0,0-1 0,0 0 0,0 1 0,1-1 0,-1 1 0,0-1 0,0 1 0,0-1 0,1 0 0,-1 1 0,0-1 0,1 0 0,-1 1 0,0-1 0,1 0 0,-1 1 0,0-1 0,1 0 0,-1 0 0,1 0 0,-1 1 0,1-1 0,-1 0 0,0 0 0,1 0 0,-1 0 0,1 0 0,6 1 0,0 0 0,0-1 0,0 0 0,0 0 0,-1-1 0,13-2 0,45-13 0,87-31 0,4-3 0,-20 16 0,208-26 0,-320 58 0,1 0 0,24 3 0,-45-1 0,1 0 0,-1 1 0,1-1 0,-1 1 0,1 0 0,-1 0 0,1 0 0,-1 0 0,4 3 0,-7-4 0,0 0 0,0 0 0,1 0 0,-1 1 0,0-1 0,0 0 0,1 1 0,-1-1 0,0 0 0,0 0 0,0 1 0,0-1 0,1 0 0,-1 1 0,0-1 0,0 0 0,0 1 0,0-1 0,0 0 0,0 1 0,0-1 0,0 0 0,0 1 0,0-1 0,0 0 0,0 1 0,0-1 0,0 0 0,0 1 0,0-1 0,-1 0 0,1 1 0,0-1 0,0 1 0,-22 16 0,-17 3 0,-2-1 0,0-3 0,-47 13 0,-141 28 0,222-55 0,-58 13 0,-1-3 0,-123 8 0,180-20 0,-1 0 0,1 0 0,0-1 0,-1-1 0,1 1 0,0-1 0,0-1 0,0 0 0,-16-8 0,23 10 0,1 0 0,-1 0 0,1 0 0,-1 0 0,1-1 0,0 1 0,-1 0 0,1-1 0,0 0 0,0 1 0,0-1 0,0 1 0,0-1 0,0 0 0,1 0 0,-1 1 0,1-1 0,-1 0 0,1 0 0,-1-2 0,1 0 0,1 0 0,-1 1 0,1-1 0,0 0 0,0 1 0,0-1 0,1 1 0,-1-1 0,1 1 0,0-1 0,0 1 0,0 0 0,5-6 0,10-12 0,2 1 0,0 1 0,2 1 0,0 0 0,32-20 0,126-67 0,-73 49 0,210-80 0,-267 122 0,-38 14 0,-16 8 0,-28 13 0,-24 3 0,-1-2 0,-1-3 0,-78 16 0,-197 22 0,-23-13 0,73-32 0</inkml:trace>
  <inkml:trace contextRef="#ctx0" brushRef="#br0" timeOffset="-7">1280 821 24575,'25'-5'0,"142"-19"0,205-4 0,-361 28 0,69 2 0,-76-1 0,1-1 0,0 1 0,-1 0 0,1 0 0,-1 0 0,0 1 0,1 0 0,-1-1 0,0 2 0,0-1 0,0 0 0,6 6 0,-9-7 0,0 0 0,0 0 0,-1 0 0,1 0 0,0 0 0,-1 0 0,1 0 0,-1 0 0,1 0 0,-1 0 0,0 0 0,1 1 0,-1-1 0,0 0 0,0 0 0,0 0 0,0 1 0,0-1 0,0 0 0,0 0 0,0 1 0,-1-1 0,1 0 0,0 0 0,-1 0 0,1 0 0,-1 0 0,1 1 0,-1-1 0,0 0 0,1 0 0,-1 0 0,0-1 0,0 1 0,1 0 0,-2 1 0,-41 33 0,40-33 0,-49 32 0,-1-2 0,-2-3 0,-1-2 0,-65 21 0,33-19 0,0-4 0,-68 7 0</inkml:trace>
  <inkml:trace contextRef="#ctx0" brushRef="#br0" timeOffset="-9">1280 1060 24575,'116'-38'0,"102"-11"0,-181 42 0,164-30 0,3 9 0,362-4 0,-552 32 0,57 4 0,-67-3 0,-1-1 0,1 1 0,0 0 0,0 0 0,-1 1 0,1-1 0,-1 0 0,1 1 0,-1 0 0,0 0 0,0 0 0,0 0 0,0 1 0,3 2 0,-5-4 0,0 0 0,-1 0 0,1 0 0,0 0 0,-1 0 0,1 0 0,-1 0 0,1 1 0,-1-1 0,0 0 0,1 0 0,-1 0 0,0 1 0,0-1 0,0 0 0,0 0 0,0 1 0,0-1 0,0 0 0,0 0 0,0 0 0,-1 1 0,1-1 0,0 0 0,-1 0 0,1 0 0,-1 0 0,0 0 0,1 1 0,-2 0 0,-1 2 0,0-1 0,0 0 0,0 1 0,-1-1 0,1 0 0,-1 0 0,-6 3 0,-14 7 0,-2-1 0,1-1 0,-1-1 0,-1-2 0,-32 7 0,-142 18 0,155-27 0,13 0 0,0-2 0,-1-1 0,1-1 0,-1-2 0,-64-9 0,96 9 0,0 0 0,0-1 0,1 0 0,-1 1 0,0-1 0,0 0 0,0 0 0,0 0 0,0 0 0,1 0 0,-1 0 0,0 0 0,1-1 0,-1 1 0,-1-3 0,2 3 0,1 0 0,-1 0 0,1 0 0,0 0 0,-1-1 0,1 1 0,0 0 0,-1 0 0,1 0 0,0-1 0,0 1 0,0 0 0,0 0 0,0-1 0,1 1 0,-1 0 0,0 0 0,0 0 0,1-2 0,2-2 0,0 0 0,-1-1 0,2 2 0,-1-1 0,1 0 0,-1 1 0,1-1 0,9-6 0,102-70 0,-110 77 0,-1 2 0,-1 0 0,1-1 0,-1 1 0,0-1 0,0 0 0,0 0 0,3-4 0,-6 6 0,0 1 0,1 0 0,-1 0 0,0-1 0,0 1 0,0 0 0,0-1 0,0 1 0,0 0 0,0 0 0,0-1 0,0 1 0,0 0 0,-1 0 0,1-1 0,0 1 0,0 0 0,0 0 0,0-1 0,0 1 0,0 0 0,0 0 0,-1-1 0,1 1 0,0 0 0,0 0 0,0 0 0,-1-1 0,1 1 0,0 0 0,0 0 0,-1 0 0,1 0 0,0 0 0,0-1 0,-1 1 0,1 0 0,0 0 0,0 0 0,-1 0 0,1 0 0,0 0 0,-33-2 0,-317 36 8,75-5-154,32-17-3</inkml:trace>
  <inkml:trace contextRef="#ctx0" brushRef="#br0" timeOffset="-19">1174 241 24575,'16'-1'0,"40"-1"0,-3 9 0,-52-6 0,0-1 0,0 0 0,0 0 0,0 1 0,0-1 0,0 1 0,0-1 0,-1 1 0,1-1 0,0 1 0,0-1 0,0 1 0,-1 0 0,1-1 0,0 1 0,-1 0 0,1 0 0,0 1 0,-1-1 0,0 0 0,0 0 0,0 0 0,0-1 0,0 1 0,-1 0 0,1 0 0,0 0 0,-1 0 0,1 0 0,-1-1 0,1 1 0,-1 0 0,1 0 0,-1-1 0,1 1 0,-1 0 0,0-1 0,1 1 0,-1-1 0,0 1 0,1-1 0,-1 1 0,0-1 0,-1 1 0,-13 7 0,-1 0 0,0-1 0,0 0 0,0-2 0,-1 0 0,-15 2 0</inkml:trace>
  <inkml:trace contextRef="#ctx0" brushRef="#br0" timeOffset="-23">1280 834 24575,'331'-63'0,"484"-34"0,-765 92 0,-32 2 0,0 1 0,0 0 0,1 2 0,-1 0 0,0 1 0,26 5 0,-43-6 0,-1 0 0,1 0 0,-1 0 0,0 0 0,1 0 0,-1 0 0,1 0 0,-1 1 0,1-1 0,-1 0 0,0 0 0,1 0 0,-1 1 0,0-1 0,1 0 0,-1 0 0,0 1 0,1-1 0,-1 0 0,0 1 0,1-1 0,-1 0 0,0 1 0,0-1 0,1 0 0,-1 1 0,0-1 0,0 0 0,0 1 0,0-1 0,0 1 0,0-1 0,1 1 0,-1-1 0,0 0 0,0 1 0,0-1 0,0 1 0,0-1 0,-1 1 0,1-1 0,0 0 0,0 1 0,0-1 0,0 1 0,0-1 0,0 0 0,-1 1 0,1-1 0,0 0 0,0 1 0,-1-1 0,1 0 0,0 1 0,-1-1 0,1 0 0,0 1 0,-1-1 0,1 0 0,0 0 0,-1 1 0,1-1 0,-1 0 0,-15 10 0,1-1 0,-2-1 0,1 0 0,-1-1 0,-1-1 0,1-1 0,-31 6 0,-546 83 0,440-75 0,-287 28 0</inkml:trace>
  <inkml:trace contextRef="#ctx0" brushRef="#br0" timeOffset="-25">1280 850 24575,'50'-13'0,"512"-76"0,7 52 0,-447 35 0,-117 2 0,0 0 0,0 0 0,0 1 0,0-1 0,0 1 0,0 0 0,5 3 0,-9-4 0,-1 0 0,0 0 0,0 0 0,1 0 0,-1 1 0,0-1 0,0 0 0,0 0 0,1 0 0,-1 0 0,0 1 0,0-1 0,0 0 0,0 0 0,0 1 0,1-1 0,-1 0 0,0 0 0,0 1 0,0-1 0,0 0 0,0 0 0,0 1 0,0-1 0,0 0 0,0 0 0,0 1 0,0-1 0,0 0 0,0 0 0,0 1 0,0-1 0,0 0 0,0 0 0,0 1 0,-1-1 0,1 0 0,0 0 0,0 1 0,-19 14 0,-31 10 0,-1-2 0,0-2 0,-73 18 0,67-22 0,-396 107 0,362-105 0,-2-5 0,1-3 0,-96-2 0,138-12 0,50 3 0,1 0 0,-1 0 0,0-1 0,0 1 0,0 0 0,0 0 0,1 0 0,-1-1 0,0 1 0,0 0 0,0 0 0,0 0 0,0-1 0,0 1 0,0 0 0,1 0 0,-1 0 0,0-1 0,0 1 0,0 0 0,0 0 0,0-1 0,0 1 0,0 0 0,0 0 0,0-1 0,0 1 0,0 0 0,-1 0 0,1-1 0,0 1 0,0 0 0,0 0 0,0 0 0,0-1 0,0 1 0,0 0 0,-1 0 0,1 0 0,0-1 0,0 1 0,0 0 0,0 0 0,-1 0 0,1 0 0,0 0 0,0-1 0,0 1 0,-1 0 0,1 0 0,0 0 0,0 0 0,-1 0 0,1 0 0,0 0 0,0 0 0,-1 0 0,1 0 0,0 0 0,0 0 0,-1 0 0,1 0 0,0 0 0,0 0 0,0 0 0,-1 0 0,16-7 0,0-1 0,0 2 0,0 0 0,32-7 0,8-4 0,-32 6 0,-23 11 0,0 0 0,0 0 0,0 0 0,1 0 0,-1 0 0,0 0 0,0-1 0,0 1 0,0 0 0,0 0 0,0 0 0,0 0 0,0 0 0,0 0 0,0-1 0,0 1 0,0 0 0,0 0 0,0 0 0,0 0 0,0 0 0,0 0 0,0-1 0,0 1 0,0 0 0,0 0 0,0 0 0,0 0 0,0 0 0,0 0 0,0 0 0,0-1 0,0 1 0,0 0 0,0 0 0,0 0 0,-1 0 0,1 0 0,0 0 0,0 0 0,0 0 0,0-1 0,0 1 0,0 0 0,0 0 0,0 0 0,-1 0 0,1 0 0,0 0 0,0 0 0,0 0 0,0 0 0,0 0 0,0 0 0,-1 0 0,1 0 0,0 0 0,0 0 0,0 0 0,0 0 0,0 0 0,0 0 0,-1 0 0,1 0 0,0 0 0,0 0 0,0 0 0,0 0 0,-53 3 0,-103 20 0</inkml:trace>
  <inkml:trace contextRef="#ctx0" brushRef="#br0" timeOffset="-29">1280 1475 21714,'110'-22'0,"549"-64"0,-489 74 477,-164 12-304,0-1-1,0 1 1,0 0 0,0 1-1,0-1 1,0 1 0,0 0-1,0 1 1,8 3 0,-14-5-159,1 0-1,-1 1 1,0-1 0,0 0 0,0 1-1,0-1 1,0 0 0,0 1 0,0-1-1,0 0 1,0 1 0,0-1 0,0 0-1,0 1 1,0-1 0,0 0 0,0 1 0,0-1-1,0 0 1,0 1 0,0-1 0,0 0-1,0 1 1,-1-1 0,1 0 0,0 1-1,0-1 1,0 0 0,-1 1 0,1-1-1,0 0 1,0 0 0,-1 1 0,1-1 0,0 0-1,-1 0 1,1 0 0,0 0 0,-1 1-1,1-1 1,0 0 0,-1 0 0,-39 19 51,-136 35-122,-300 52-1,473-105 54,-304 42-244</inkml:trace>
  <inkml:trace contextRef="#ctx0" brushRef="#br0" timeOffset="-31">1280 1426 23334,'406'-89'-1410,"870"-96"37,4 105 49,-992 76 973,-246 4 307,84 11 0,-124-10 44,1-1 0,0 1 0,-1-1 0,1 1 0,-1 0 0,1 0 0,-1 0 0,1 0 0,-1 1 0,0-1 0,4 4 0,-6-5 0,1 1 0,-1-1 0,0 1 0,1 0 0,-1-1 0,0 1 0,0 0 0,0-1 0,1 1 0,-1 0 0,0 0 0,0-1 0,0 1 0,0 0 0,0 0 0,0-1 0,-1 1 0,1 0 0,0-1 0,0 1 0,0 0 0,-1-1 0,1 1 0,0 0 0,-1-1 0,1 1 0,0 0 0,-1-1 0,1 1 0,-1-1 0,1 1 0,-1-1 0,0 1 0,-12 10 0,-1-1 0,0 0 0,0-1 0,-1 0 0,0-1 0,-20 7 0,-213 77 0,-109 14 86,-526 86 0,-389-51 86,705-123 272</inkml:trace>
  <inkml:trace contextRef="#ctx0" brushRef="#br0" timeOffset="-33">1280 1474 22590,'170'-72'0,"143"-36"-849,376-77 0,335 16 851,-972 163 589,99 2-1,-148 4-570,0 0 0,-1 0 0,1 1 0,0-1-1,0 1 1,0 0 0,-1 0 0,1 0 0,0 0 0,-1 0 0,1 0 0,3 3-1,-6-3-18,0-1 0,1 1 0,-1-1 0,0 1 0,1-1 0,-1 1 0,0 0 0,0-1 0,0 1 0,1 0 0,-1-1 0,0 1 0,0 0 0,0-1 0,0 1 0,0 0 0,0-1 0,0 1 0,-1 0 0,1-1 0,0 1 0,0-1 0,0 1 0,-1 0 0,1-1 0,0 1 0,-1-1 0,1 1 0,0 0 0,-1-1 0,1 1 0,-1-1-1,1 0 1,-1 1 0,1-1 0,-1 1 0,0-1 0,-15 12-1,-1-2 0,0-1 0,0 0 0,-1-1 0,-34 11 0,-238 67 0,-608 87-1143,-22-79-1,732-85 1300</inkml:trace>
  <inkml:trace contextRef="#ctx0" brushRef="#br0" timeOffset="-35">1280 993 21852,'224'-74'-343,"109"-20"-159,4 15-1,490-51 0,-516 109 1402,-273 20-824,-1 1 0,64 10 0,-97-9-75,-1-1 0,1 1 0,-1 0 0,1 0 0,-1 0 0,0 1 0,1-1 0,-1 1 0,0 0 0,5 4 0,-7-6 0,-1 1 0,1-1 0,-1 1 0,0-1 0,1 1 0,-1 0 0,0-1 0,1 1 0,-1-1 0,0 1 0,0 0 0,0-1 0,1 1 0,-1 0 0,0-1 0,0 1 0,0 0 0,0-1 0,0 1 0,0 0 0,0-1 0,-1 1 0,1 0 0,0-1 0,0 1 0,0 0 0,-1-1 0,1 1 0,0 0 0,-1-1 0,1 1 0,-1 0 0,-5 5 0,0-1 0,0 0 0,0-1 0,0 1 0,-1-1 0,0 0 0,-12 5 0,-52 21 0,-132 37 0,-91 5 0,268-66 0,-121 28 0,-3-7 0,-224 12 0,371-39 8,-15 2 36,1-1 0,-1-1 0,1-1 0,0 0 0,-1-1 0,1-1 0,0-1 0,-29-10 0,45 14 1,1 0 0,-1 0 0,0-1 0,1 1 0,-1 0 0,0-1-1,1 1 1,-1-1 0,1 1 0,-1-1 0,1 1 0,-1-1 0,1 1 0,-1-1 0,1 1-1,-1-1 1,1 0 0,0 1 0,-1-1 0,1 0 0,0 1 0,0-1 0,-1 0-1,1 0 1,0 1 0,0-1 0,0 0 0,0 0 0,0 1 0,0-1 0,0 0-1,0 0 1,0 1 0,0-1 0,0 0 0,1 1 0,-1-1 0,0 0 0,0 1 0,1-1-1,-1 0 1,1 1 0,-1-1 0,0 0 0,1 1 0,-1-1 0,1 1 0,0-1-1,-1 1 1,1-1 0,-1 1 0,1-1 0,0 1 0,0-1 0,1-3 332,-32 13-177,-19 5-200,0-2 0,-77 8 0,124-19 0,1-1 0,-1 1 0,0-1 0,0 0 0,0 0 0,1 0 0,-1 0 0,0 0 0,0 0 0,0 0 0,1 0 0,-1-1 0,0 1 0,0-1 0,1 0 0,-1 1 0,0-1 0,1 0 0,-1 0 0,-1-1 0,4 0 0,1 0 0,0 0 0,-1 0 0,1 0 0,0 0 0,0 0 0,0 1 0,1-1 0,-1 1 0,0 0 0,1 0 0,-1 0 0,1 0 0,-1 0 0,1 0 0,4 0 0,89-30 0,2 5 0,186-24 0,-270 48 0,97-7 0,-105 9 0,1 0 0,0 0 0,-1 0 0,1 1 0,-1 0 0,1 1 0,-1-1 0,1 1 0,-1 1 0,0-1 0,0 1 0,9 5 0,-14-7 0,0 0 0,0 0 0,1 1 0,-1-1 0,0 0 0,0 1 0,0-1 0,0 1 0,0-1 0,-1 1 0,1-1 0,0 1 0,-1 0 0,1-1 0,-1 1 0,0 0 0,0 0 0,1-1 0,-1 1 0,0 0 0,0 0 0,0-1 0,-1 1 0,1 0 0,0-1 0,-1 1 0,1 0 0,-1-1 0,0 1 0,1 0 0,-1-1 0,0 1 0,0-1 0,-2 3 0,-2 4 0,-2 0 0,1 0 0,-1 0 0,-14 12 0,-8 3 0,0-1 0,-2-1 0,0-2 0,-49 23 0,-142 47 0,146-61 0,70-26 0,1 1 0,-1 0 0,1 0 0,0 0 0,0 1 0,0 0 0,0 0 0,0 0 0,1 0 0,0 1 0,0 0 0,0 0 0,0 0 0,1 0 0,0 1 0,0-1 0,-4 11 0,0 7 0,1 0 0,0 0 0,-2 33 0,2-15 0,-10 51 0,-15 94 0,-56 186 0,144-503 0,-57 130 0,17-35 0,-17 35 0,0 0 0,1 0 0,-1 0 0,0 1 0,1-1 0,-1 0 0,1 0 0,-1 0 0,1 1 0,0-1 0,-1 0 0,1 0 0,0 1 0,-1-1 0,1 1 0,0-1 0,0 0 0,-1 1 0,1-1 0,0 1 0,0 0 0,0-1 0,0 1 0,0 0 0,0 0 0,0-1 0,0 1 0,-1 0 0,1 0 0,0 0 0,2 0 0,-2 1 0,0 0 0,-1 0 0,1 0 0,0 1 0,-1-1 0,1 0 0,-1 0 0,1 0 0,-1 0 0,0 1 0,1-1 0,-1 0 0,0 0 0,0 1 0,0-1 0,0 0 0,0 0 0,0 1 0,0-1 0,-1 0 0,1 0 0,0 1 0,-1 0 0,-6 24 0,0 0 0,-2-1 0,-1-1 0,-13 25 0,-10 25 0,-98 251 0,-37 79 0</inkml:trace>
  <inkml:trace contextRef="#ctx0" brushRef="#br0" timeOffset="-37">1385 2669 24575,'31'-68'0,"3"-4"0,5-12 0,59-118 0,-78 165 0,2 0 0,1 2 0,32-36 0,-52 67 0,0 1 0,1 0 0,-1-1 0,1 1 0,0 0 0,0 0 0,0 1 0,6-4 0,-9 6 0,0-1 0,1 1 0,-1-1 0,0 1 0,1 0 0,-1-1 0,0 1 0,1 0 0,-1 0 0,0 0 0,1 0 0,-1 0 0,0 1 0,1-1 0,-1 0 0,0 1 0,0-1 0,1 1 0,-1-1 0,2 2 0,0 1 0,1 1 0,-1-1 0,0 1 0,-1 0 0,1 0 0,-1 0 0,1 1 0,-1-1 0,0 0 0,-1 1 0,1-1 0,-1 1 0,0 0 0,1 8 0,2 26 0,-1 0 0,-3 0 0,0-1 0,-3 1 0,-14 73 0,9-56 0,5-28 0,7-19 0,15-27 0,-8 5 0,2 3 0,-8 16 0,-14 38 0,-147 340 0,88-228 0,0 6 0,-83 182 0</inkml:trace>
  <inkml:trace contextRef="#ctx0" brushRef="#br0" timeOffset="-39">1385 3328 24545,'597'-1540'-688,"-578"1492"688,-15 35 0,0 0 0,2 0 0,0 1 0,0-1 0,1 1 0,1 0 0,0 1 0,10-12 0,-18 23 0,0 0 0,1-1 0,-1 1 0,0 0 0,0-1 0,1 1 0,-1 0 0,0-1 0,1 1 0,-1 0 0,1 0 0,-1-1 0,0 1 0,1 0 0,-1 0 0,1 0 0,-1-1 0,1 1 0,-1 0 0,0 0 0,1 0 0,-1 0 0,1 0 0,-1 0 0,1 0 0,-1 0 0,1 0 0,-1 0 0,1 0 0,-1 1 0,0-1 0,1 0 0,-1 0 0,1 0 0,-1 0 0,0 1 0,1-1 0,-1 0 0,1 0 0,-1 1 0,0-1 0,1 0 0,-1 1 0,0-1 0,0 0 0,1 1 0,-1-1 0,0 1 0,0-1 0,1 0 0,-1 1 0,0-1 0,0 1 0,0-1 0,0 1 0,0-1 0,0 1 0,0-1 0,0 1 0,3 30 0,-8 20 228,-3-1 0,-23 82 0,22-97-194,-2 1-34,-2-1 0,0 0 0,-3 0 0,-33 54 0,-98 124 0,63-96 0,62-84 0,6-9 0,0-1 0,-2 0 0,-36 37 0,52-58 0,-68 63 0,-2-2 0,23-26 0</inkml:trace>
  <inkml:trace contextRef="#ctx0" brushRef="#br0" timeOffset="-41">1294 2357 24575,'14'-37'0,"123"-246"0,-124 266 0,-5 17 0,-6 27 0,-6-5 0,-1 0 0,-1 0 0,-1-1 0,0 1 0,-2-2 0,-12 22 0,-9 22 0,15-25 0,-1-3 0</inkml:trace>
  <inkml:trace contextRef="#ctx0" brushRef="#br0" timeOffset="-43">1308 2357 24575,'0'-1'0,"5"-20"0,0 0 0,1 0 0,18-38 0,-15 46 0,-5 14 0,-5 23 0,1-23 0,0 0 0,0 0 0,0 0 0,0 0 0,-1 0 0,1 0 0,0 0 0,-1 0 0,1 0 0,-1 0 0,1-1 0,-1 1 0,0 0 0,1 0 0,-1 0 0,0 0 0,-1 0 0,1-2 0,0 0 0,0 0 0,1 0 0,-1 0 0,0 0 0,0 0 0,1 0 0,-1 0 0,0 0 0,1-1 0,-1 1 0,1 0 0,0 0 0,-1-1 0,1 1 0,0 0 0,0-1 0,0 1 0,0 0 0,0-1 0,0-1 0,-1-17 0,1 1 0,1 0 0,0 0 0,1 0 0,1 0 0,11-33 0,-1-4 0,10-53 0,4 0 0,51-126 0,-58 196 0,-20 38 0,0 1 0,0 0 0,0-1 0,0 1 0,1-1 0,-1 1 0,0 0 0,0-1 0,0 1 0,0 0 0,1 0 0,-1-1 0,0 1 0,0 0 0,1-1 0,-1 1 0,0 0 0,0 0 0,1 0 0,-1-1 0,0 1 0,1 0 0,-1 0 0,0 0 0,1 0 0,-1 0 0,0-1 0,1 1 0,-1 0 0,1 0 0,-1 0 0,0 0 0,1 0 0,-1 0 0,0 0 0,1 0 0,-1 0 0,0 1 0,1-1 0,-1 0 0,0 0 0,1 0 0,-1 0 0,0 0 0,1 1 0,-1-1 0,0 0 0,1 0 0,-1 0 0,0 1 0,0-1 0,1 0 0,-1 0 0,0 1 0,0-1 0,1 1 0,4 20 0,-5-2 0,-1 1 0,-1-1 0,0 0 0,-1 0 0,-2 0 0,1 0 0,-15 33 0,19-51 0,0-1 0,-1 1 0,1-1 0,0 0 0,0 1 0,-1-1 0,1 1 0,0-1 0,0 0 0,-1 1 0,1-1 0,0 0 0,-1 1 0,1-1 0,-1 0 0,1 0 0,0 1 0,-1-1 0,1 0 0,-1 0 0,1 0 0,-1 1 0,1-1 0,0 0 0,-1 0 0,1 0 0,-1 0 0,1 0 0,-1 0 0,1 0 0,-1 0 0,1 0 0,-1 0 0,1 0 0,-1 0 0,1-1 0,0 1 0,-1 0 0,1 0 0,-1 0 0,1-1 0,-1 1 0,-9-3 0,2 3 0,0 0 0,1 1 0,-1 0 0,1 0 0,-1 1 0,1 0 0,-1 0 0,1 1 0,0-1 0,0 2 0,0-1 0,-6 5 0,-8 6 0,1 0 0,-29 27 0,41-33 0</inkml:trace>
  <inkml:trace contextRef="#ctx0" brushRef="#br0" timeOffset="-45">1280 1812 24575,'12'-17'0,"-8"10"0,1 1 0,-1-1 0,1 1 0,1 0 0,-1 0 0,1 1 0,0-1 0,0 1 0,1 0 0,11-6 0,-18 11 0,1 0 0,0 0 0,0-1 0,-1 1 0,1 0 0,0 0 0,0 0 0,-1 0 0,1 1 0,0-1 0,0 0 0,-1 0 0,1 0 0,0 1 0,-1-1 0,1 0 0,0 0 0,-1 1 0,1-1 0,0 1 0,-1-1 0,1 1 0,-1-1 0,1 1 0,-1-1 0,1 1 0,-1-1 0,1 1 0,-1 0 0,0-1 0,1 1 0,-1 0 0,0-1 0,1 1 0,-1 0 0,0-1 0,0 1 0,0 1 0,5 15 0,-1 2 0,-1-1 0,-1 0 0,-1 0 0,0 1 0,-2 19 0,1 1 0,-6 438 0,1 73 0,4-505 0,3-1 0,1 0 0,3 1 0,10 43 0,-15-86 0,-1 0 0,0 1 0,1-1 0,0 0 0,0 0 0,-1 0 0,1 0 0,0 0 0,1 0 0,-1 0 0,0 0 0,1 0 0,-1 0 0,1 0 0,-1-1 0,1 1 0,3 2 0,-4-5 0,1 1 0,-1 0 0,1 0 0,-1-1 0,1 1 0,-1-1 0,1 1 0,-1-1 0,0 0 0,1 0 0,-1 1 0,0-1 0,0 0 0,1 0 0,-1 0 0,0 0 0,0-1 0,0 1 0,0 0 0,0 0 0,-1-1 0,1 1 0,0 0 0,-1-1 0,2-1 0,28-49 0,-2-3 0,28-76 0,-22 51 0,118-308 0,-70 174 0,-66 176 0,-25 72 0,-219 645 0,198-611 0,152-541 0,-94 381 0,203-741 0,-200 739 0,-50 163 0,-2 0 0,-39 80 0,10-27 0,-10 40 0,-51 126 0,108-280 0,0-1 0,0 0 0,-1 0 0,0 0 0,-8 10 0,12-17 0,0 0 0,-1 0 0,1 1 0,0-1 0,-1 0 0,1 0 0,-1 0 0,1 1 0,0-1 0,-1 0 0,1 0 0,-1 0 0,1 0 0,-1 0 0,1 0 0,0 0 0,-1 0 0,1 0 0,-1 0 0,1 0 0,-1 0 0,1 0 0,0 0 0,-1-1 0,1 1 0,-1 0 0,1 0 0,0 0 0,-1-1 0,1 1 0,-1 0 0,1 0 0,0-1 0,0 1 0,-1 0 0,1-1 0,0 1 0,-1 0 0,1-1 0,0 1 0,0-1 0,0 1 0,-1 0 0,1-1 0,0 1 0,0-1 0,0 1 0,0-1 0,0 1 0,0 0 0,0-1 0,0 1 0,0-1 0,0 1 0,0-1 0,0 0 0,-4-18 0,1 0 0,1 0 0,0-1 0,2 1 0,3-36 0,-1 38 0,-1 1 0,-1-1 0,0 1 0,-1-1 0,0 1 0,-2 0 0,0-1 0,-9-27 0,11 43 0,1-1 0,0 1 0,-1 0 0,1-1 0,-1 1 0,1 0 0,-1 0 0,0 0 0,0 0 0,1 0 0,-1 0 0,0 0 0,0 0 0,0 0 0,0 0 0,0 0 0,0 0 0,0 1 0,-1-1 0,1 0 0,0 1 0,0-1 0,0 1 0,-1-1 0,1 1 0,0 0 0,-1 0 0,1-1 0,0 1 0,-1 0 0,-1 0 0,0 1 0,0 1 0,0-1 0,0 1 0,0-1 0,0 1 0,1 0 0,-1 0 0,1 0 0,-1 0 0,1 1 0,0-1 0,-3 5 0,-15 21 0,2 1 0,2 1 0,0 1 0,-13 39 0,2-8 0,26-60 0,0 1 0,0 0 0,0-1 0,-1 1 0,1 0 0,-1-1 0,1 0 0,-1 1 0,0-1 0,0 0 0,0 0 0,-3 2 0,4-4 0,1 0 0,-1 0 0,1 0 0,-1 0 0,1 0 0,-1 0 0,1 0 0,-1 0 0,1 0 0,-1 0 0,1-1 0,-1 1 0,1 0 0,-1 0 0,1-1 0,-1 1 0,1 0 0,-1-1 0,1 1 0,0 0 0,-1-1 0,1 1 0,0 0 0,-1-1 0,1 1 0,0-1 0,-1 1 0,1-1 0,0 1 0,0-1 0,0 1 0,-1-1 0,1 1 0,0-1 0,0 1 0,0-1 0,0 0 0,-3-12 0</inkml:trace>
  <inkml:trace contextRef="#ctx0" brushRef="#br0" timeOffset="-47">1381 2357 24575,'0'-29'0,"68"-530"0,-34 341 0,-23 144 0,34-292 0,-44 347 0,-3 19 0,-7 33 0,6-23 0,-46 172 0,3-21 0,-40 276 0,66-146 0,23-275 0,5-23 0,11-32 0,-14 28 0,23-46 0,58-91 0,-86 146 0,1 1 0,0-1 0,0 1 0,0-1 0,0 1 0,0-1 0,1 1 0,-1 0 0,0-1 0,1 1 0,-1 0 0,1 0 0,-1 0 0,1 0 0,-1 0 0,1 0 0,0 1 0,-1-1 0,5 0 0,-5 2 0,0 0 0,0 1 0,1-1 0,-1 1 0,0-1 0,0 1 0,0-1 0,-1 1 0,1 0 0,0-1 0,0 1 0,-1 0 0,1 0 0,-1-1 0,0 1 0,0 0 0,1 0 0,-1 0 0,0 0 0,0-1 0,-1 1 0,1 3 0,-2 52 0,-17 111 0,10-98 0,-93 895 0</inkml:trace>
  <inkml:trace contextRef="#ctx0" brushRef="#br0" timeOffset="-49">1385 3271 24575,'1'-5'0,"13"-56"0,344-1137 0,-292 984 0,109-327 0,-165 516 0,-15 42 0,-2 3 0,5-13 0,-55 148 0,48-136 0,-1 1 0,0-2 0,-2 1 0,0-1 0,-26 28 0,12-19 0,-276 298 0,290-311 0,3-3 0,-1 0 0,1 0 0,-2-1 0,0 0 0,0-1 0,-20 13 0,30-22 0,1 1 0,-1-1 0,0 1 0,0-1 0,0 1 0,1-1 0,-1 0 0,0 1 0,0-1 0,0 0 0,0 0 0,0 0 0,1 0 0,-1 1 0,0-1 0,0 0 0,0-1 0,0 1 0,0 0 0,0 0 0,0 0 0,1 0 0,-1-1 0,0 1 0,0 0 0,0-1 0,0 1 0,1-1 0,-1 1 0,0-1 0,1 1 0,-1-1 0,0 1 0,1-1 0,-1 0 0,0-1 0,-1-2 0,0 0 0,0-1 0,1 1 0,0-1 0,0 1 0,-1-10 0,-5-101 0,11-195 0,2 67 0,-6 236 0,1-9 0,-1 0 0,0 0 0,-2 0 0,1 0 0,-2 0 0,0 0 0,-1 1 0,-8-20 0,12 34 0,0 0 0,-1 0 0,1 0 0,0 1 0,-1-1 0,1 0 0,0 1 0,-1-1 0,1 0 0,-1 1 0,1-1 0,-1 1 0,1-1 0,-1 0 0,0 1 0,1 0 0,-1-1 0,0 1 0,1-1 0,-1 1 0,0 0 0,0-1 0,1 1 0,-1 0 0,0 0 0,0 0 0,1-1 0,-1 1 0,0 0 0,0 0 0,0 0 0,1 0 0,-1 0 0,0 1 0,0-1 0,1 0 0,-1 0 0,0 0 0,0 1 0,1-1 0,-1 0 0,0 1 0,0-1 0,1 1 0,-1-1 0,1 0 0,-1 1 0,0 0 0,1-1 0,-1 1 0,1-1 0,-1 1 0,1 0 0,-1-1 0,1 1 0,0 0 0,-1-1 0,1 1 0,0 0 0,0 0 0,-1 1 0,-19 47 0,19-47 0,-4 18 0,0 0 0,1 0 0,2-6 0</inkml:trace>
  <inkml:trace contextRef="#ctx0" brushRef="#br0" timeOffset="-51">1280 1479 24575,'7'37'0,"-7"-36"0,0-1 0,1 1 0,-1 0 0,0 0 0,0 0 0,0 0 0,0 0 0,1 0 0,-1-1 0,0 1 0,1 0 0,-1 0 0,1 0 0,-1-1 0,1 1 0,-1 0 0,1-1 0,-1 1 0,1 0 0,0-1 0,-1 1 0,1-1 0,0 1 0,0-1 0,-1 1 0,1-1 0,0 1 0,0-1 0,0 0 0,0 1 0,0-1 0,-1 0 0,1 0 0,0 0 0,0 0 0,0 0 0,0 0 0,0 0 0,0 0 0,0 0 0,-1 0 0,1 0 0,0-1 0,0 1 0,1-1 0,3-2 0,1-1 0,-1 0 0,0-1 0,-1 1 0,8-10 0,-9 11 0,-1 0 0,1-1 0,0 1 0,0 1 0,0-1 0,1 0 0,-1 1 0,6-4 0,-9 6 0,1 0 0,-1 0 0,0 0 0,1 0 0,-1 0 0,1 0 0,-1 0 0,0 0 0,1 0 0,-1 0 0,0 1 0,1-1 0,-1 0 0,1 0 0,-1 0 0,0 0 0,1 0 0,-1 1 0,0-1 0,1 0 0,-1 0 0,0 1 0,0-1 0,1 0 0,-1 1 0,0-1 0,0 0 0,1 1 0,-1-1 0,0 0 0,0 1 0,0-1 0,1 1 0,3 29 0,-6 14 0,-3 1 0,-1-1 0,-24 80 0,26-106 0,-71 252 0</inkml:trace>
  <inkml:trace contextRef="#ctx0" brushRef="#br0" timeOffset="-53">1280 1642 24575,'35'-193'0,"-26"101"0,-6 44 0,3 1 0,1 0 0,15-50 0,-12 80 0,-3 28 0,-1 30 0,-6 12 0,-2 0 0,-3 0 0,-15 71 0,7-46 0,10-39 0,5-40 0,0-1 0,0 1 0,-1-1 0,1 1 0,0-1 0,-1 0 0,1 0 0,-1 0 0,1 0 0,-1 0 0,0 0 0,0 0 0,2-5 0,32-56 0,-2-1 0,47-134 0,-60 139 0,-11 45 0,-4 18 0,-2 26 0,-11 75 0,-25 126 0,11-91 0,-28 309 0,49-427 0,5-35 0,2-19 0,145-430 7,-57 188-120,-19 34-129,72-209-50,-96 327 292,-22 79 0,-29 43 0,0 0 0,0 0 0,0-1 0,0 1 0,0 0 0,0 0 0,0 0 0,0 0 0,1 0 0,-1-1 0,0 1 0,0 0 0,0 0 0,0 0 0,1 0 0,-1 0 0,0 0 0,0 0 0,0 0 0,0 0 0,1 0 0,-1-1 0,0 1 0,0 0 0,0 0 0,1 0 0,-1 0 0,0 0 0,0 0 0,0 0 0,0 0 0,1 1 0,-1-1 0,0 0 0,0 0 0,0 0 0,1 0 0,-1 0 0,0 0 0,0 0 0,0 0 0,0 0 0,0 0 0,1 1 0,-1-1 0,0 0 0,0 0 0,0 0 0,0 0 0,0 0 0,0 1 0,0-1 0,1 0 0,-1 0 0,0 1 0,-3 26 0,-31 94 0,-65 152 0,44-131 0,36-90 14,-85 214 335,75-204-257,-2 0 1,-50 70-1,-185 242-92</inkml:trace>
  <inkml:trace contextRef="#ctx0" brushRef="#br0" timeOffset="-57">1385 2679 24575,'1'18'0,"0"0"0,-1 0 0,-2 1 0</inkml:trace>
  <inkml:trace contextRef="#ctx0" brushRef="#br0" timeOffset="-59">1385 3708 24575,'96'-265'0,"-27"60"0,-12 41 0,59-147 0,-100 282 0,-16 29 0,1-1 0,-1 1 0,0 0 0,1-1 0,-1 1 0,0-1 0,1 1 0,-1 0 0,0-1 0,1 1 0,-1 0 0,1-1 0,-1 1 0,1 0 0,-1 0 0,1 0 0,-1-1 0,1 1 0,-1 0 0,1 0 0,-1 0 0,1 0 0,-1 0 0,1 0 0,-1 0 0,1 0 0,1 2 0,-1 0 0,0 0 0,0 0 0,0 0 0,0 0 0,0 0 0,0 0 0,0 0 0,-1 0 0,1 1 0,-1-1 0,0 0 0,1 0 0,-1 1 0,0-1 0,0 0 0,-1 1 0,0 2 0,-1 34 0,-2-1 0,-1 0 0,-3 0 0,-1-1 0,-1 0 0,-2-1 0,-20 42 0,32-77 0,0-1 0,-1 1 0,1 0 0,0-1 0,-1 1 0,1 0 0,0 0 0,-1-1 0,1 1 0,-1-1 0,1 1 0,-1 0 0,1-1 0,-1 1 0,0-1 0,1 1 0,-1-1 0,0 0 0,1 1 0,-1-1 0,0 0 0,1 1 0,-3-1 0,-5-12 0,0-28 0,7-10 0,1 36 0,0 0 0,-1 0 0,0 0 0,-1 0 0,-7-21 0,9 34 0,0 0 0,0 0 0,-1 0 0,1 0 0,0 0 0,-1 0 0,1 0 0,-1 1 0,0-1 0,1 0 0,-1 0 0,1 1 0,-1-1 0,0 0 0,0 1 0,1-1 0,-1 0 0,0 1 0,0-1 0,0 1 0,0-1 0,0 1 0,0 0 0,1-1 0,-1 1 0,-2 0 0,1 0 0,1 0 0,-1 1 0,0-1 0,0 1 0,1-1 0,-1 1 0,0 0 0,1-1 0,-1 1 0,1 0 0,-1 0 0,1 0 0,-3 3 0,-5 5 0,0 1 0,0 1 0,-8 13 0,14-20 0,-78 139 0,74-129 0,-26 40 0,33-53 0,-1-1 0,1 1 0,0-1 0,0 1 0,0-1 0,-1 1 0,1-1 0,0 1 0,-1-1 0,1 1 0,0-1 0,-1 0 0,1 1 0,0-1 0,-1 0 0,1 1 0,-1-1 0,1 0 0,-1 1 0,1-1 0,-1 0 0,1 0 0,-1 0 0,1 0 0,-1 1 0,1-1 0,-1 0 0,1 0 0,-1 0 0,1 0 0,-1 0 0,1 0 0,-1 0 0,1 0 0,-1 0 0,0-1 0,1 1 0,-1 0 0,1 0 0,-1 0 0,1-1 0,0 1 0,-1 0 0,1 0 0,-1-1 0,1 1 0,-1 0 0,1-1 0,0 1 0,-1-1 0,1 1 0,0 0 0,-1-1 0,1 1 0,0-1 0,0 1 0,-1-1 0,1 1 0,0-1 0,0 1 0,0-1 0,0 1 0,0-1 0,0 1 0,0-2 0,-4-40 0,10-30 0,3 0 0,3 1 0,31-103 0,-18 74 0,-2 7 0,-18 61 0,-20 74 0,-103 439 0</inkml:trace>
  <inkml:trace contextRef="#ctx0" brushRef="#br0" timeOffset="-61">1385 2950 24575,'43'-129'0,"-12"48"0,-22 69 0,-4 20 0,-3 21 0,0 0 0,-2 0 0,-1 1 0,-7 40 0,0 13 0,-10 242 0,19-292 0,-1-33 0,0 0 0,1 0 0,-1 0 0,0 0 0,1 0 0,-1 0 0,0-1 0,0 1 0,1 0 0,-1 0 0,0 0 0,1 0 0,-1 0 0,0 0 0,0-1 0,1 1 0,-1 0 0,0 0 0,0 0 0,0-1 0,1 1 0,-1 0 0,0 0 0,0 0 0,0-1 0,0 1 0,0 0 0,1 0 0,-1-1 0,0 1 0,0 0 0,0-1 0,0 1 0,0 0 0,0 0 0,0-1 0,0 1 0,0 0 0,0-1 0,0 1 0,0 0 0,0 0 0,0-1 0,17-63 0,-9 30 0,158-597 0,-88 364 0,17-48 0,-234 683 0,-70 190-1205,128-346 1095</inkml:trace>
  <inkml:trace contextRef="#ctx0" brushRef="#br0" timeOffset="-63">1385 3129 24575,'12'-31'0,"52"-130"0,76-165 0,-130 311 0,-5 16 0,-3 25 0,-48 253 0,27-182 0,15-72 0,7-31 0,7-29 0,-20 95 0,9-45 0,-1 0 0,-1-1 0,0 1 0,-1-1 0,0 1 0,-1-1 0,-12 23 0,11-34 0,3-11 0,4-24 0,8-40 0,31-123 0,-34 166 0,37-149-48,195-945-792,-209 943 840,-86 418 0,17-80 0,-51 216 250,-68 317 388,143-606-638,4 1 0,-2 104 0,13-161 0,-2-1 0,-1 1 0,-2-1 0,0 1 0,-2-2 0,-17 40 0,5-10 0,19-54 0,-13 40 0,6-24 0</inkml:trace>
  <inkml:trace contextRef="#ctx0" brushRef="#br0" timeOffset="-65">1385 3016 24575,'77'-250'0,"-76"241"0,-6 19 0,-13 35 0,-4 17 0,-11 38 0</inkml:trace>
  <inkml:trace contextRef="#ctx0" brushRef="#br0" timeOffset="-67">1385 3053 24391,'403'-1046'-544,"-387"1010"544,31-56 0,-47 91 0,1 0 0,0 0 0,-1 0 0,1 0 0,0 0 0,0 0 0,0 0 0,-1 0 0,1 0 0,0 0 0,0 0 0,0 1 0,1-1 0,-1 0 0,0 1 0,2-2 0,-2 3 0,-1-1 0,1 1 0,0-1 0,-1 1 0,1-1 0,-1 1 0,0-1 0,1 1 0,-1 0 0,1-1 0,-1 1 0,0 0 0,1-1 0,-1 1 0,0 0 0,0-1 0,0 1 0,0 0 0,1 0 0,-1-1 0,0 1 0,0 0 0,0 0 0,-1-1 0,1 1 0,0 1 0,-2 31 0,-1 0 0,-11 44 0,-45 186 0,-4-1-82,-286 1319-1311</inkml:trace>
  <inkml:trace contextRef="#ctx0" brushRef="#br0" timeOffset="-69">1385 4434 23169,'263'-716'1406,"-150"332"-1406,-88 316 0,-25 67 0,0 0 0,1 0 0,-1 0 0,1-1 0,-1 1 0,1 0 0,-1 0 0,1 0 0,0 1 0,-1-1 0,1 0 0,0 0 0,0 0 0,-1 0 0,1 1 0,0-1 0,0 0 0,0 1 0,0-1 0,0 1 0,1-1 0,-1 1 0,0 1 0,-1-1 0,1 1 0,-1 0 0,1-1 0,0 1 0,-1 0 0,1 0 0,-1-1 0,0 1 0,1 0 0,-1 0 0,0 0 0,1-1 0,-1 1 0,0 0 0,0 0 0,0 0 0,0 0 0,0 0 0,0 0 0,0-1 0,0 1 0,0 1 0,-2 42 0,-1 0 0,-2 0 0,-13 53 0,8-46 0,1-19 0,8-32 0,1 0 0,-1-1 0,1 1 0,-1 0 0,1 0 0,0-1 0,-1 1 0,1 0 0,0-1 0,0 1 0,-1 0 0,1-1 0,0 1 0,-1-1 0,1 1 0,0-1 0,0 1 0,0 0 0,0-1 0,0 1 0,-1-1 0,1 1 0,0-1 0,0 1 0,0-1 0,0 1 0,0-1 0,0 1 0,0-1 0,0 1 0,1-1 0,-5-69 0,5 11 0,1 33 0,-2 0 0,-5-41 0,5 67 0,0 1 0,0-1 0,0 0 0,0 0 0,0 0 0,0 0 0,-1 1 0,1-1 0,0 0 0,0 0 0,0 0 0,0 0 0,0 0 0,-1 0 0,1 0 0,0 1 0,0-1 0,0 0 0,-1 0 0,1 0 0,0 0 0,0 0 0,0 0 0,-1 0 0,1 0 0,0 0 0,0 0 0,0 0 0,-1 0 0,1 0 0,0 0 0,0 0 0,0 0 0,-1 0 0,1 0 0,0 0 0,0-1 0,0 1 0,-1 0 0,1 0 0,0 0 0,0 0 0,0 0 0,0 0 0,0-1 0,-1 1 0,1 0 0,0 0 0,0 0 0,0 0 0,0-1 0,0 1 0,0 0 0,0 0 0,0 0 0,-1 0 0,1-1 0,0 1 0,0 0 0,0 0 0,0 0 0,0-1 0,0 1 0,0 0 0,0 0 0,0-1 0,1 1 0,-14 17 0,1 1 0,2 0 0,0 1 0,0 1 0,-7 25 0,-2 0 0,-72 190 0,82-221 0,3-18 0,2-34 0,11-90 0,6 0 0,30-127 0,-15 90 0,36-276 0,-59 414 0,-4 26 0,-1 5 0,-6 46 0,-127 543 0,81-389 0,-38 166 0,65-279 0,15-75 0,8-22 0</inkml:trace>
  <inkml:trace contextRef="#ctx0" brushRef="#br0" timeOffset="-71">1385 3838 24575,'17'-119'0,"6"0"0,50-152 0,-2 12 0,-14-42 0,-6 22 0,-37 218 0,3 0 0,33-77 0,-35 109 0,-15 39 0,-21 58 0,-340 755 0,355-811 0</inkml:trace>
  <inkml:trace contextRef="#ctx0" brushRef="#br0" timeOffset="-73">1323 2357 24575,'17'-134'0,"6"42"0,-7 57 0,-11 33 0,-5 20 0,-7 10 0,-1 1 0,-19 43 0,4-13 0,0-2 0</inkml:trace>
  <inkml:trace contextRef="#ctx0" brushRef="#br0" timeOffset="-77">1280 983 24575,'103'-301'0,"-75"235"0,-17 56 0,-3 16 0,-4 4 0,-1-1 0,-1 1 0,0 0 0,0-1 0,-1 1 0,0 14 0,-2 78 0,0-83 0,-17 242-208,-71 361-1,33-368 50</inkml:trace>
  <inkml:trace contextRef="#ctx0" brushRef="#br0" timeOffset="-79">1280 2162 24302,'78'-260'273,"-39"157"-273,-28 86 0,-10 17 0,-1 0 0,0 0 0,0 0 0,1 0 0,-1 0 0,0 0 0,0 0 0,1 1 0,-1-1 0,0 0 0,0 0 0,1 0 0,-1 0 0,0 0 0,0 1 0,0-1 0,0 0 0,1 0 0,-1 0 0,0 1 0,0-1 0,0 0 0,0 0 0,0 1 0,1-1 0,-1 0 0,0 0 0,0 1 0,0-1 0,0 0 0,0 0 0,0 1 0,0-1 0,0 0 0,0 0 0,0 1 0,0-1 0,0 0 0,0 0 0,0 1 0,0-1 0,-1 0 0,1 0 0,0 1 0,0-1 0,-3 38 0,-1 0 0,-3-1 0,0 0 0,-15 41 0,3-8 0,-52 183-182</inkml:trace>
  <inkml:trace contextRef="#ctx0" brushRef="#br0" timeOffset="-81">1280 2303 23690,'97'-281'-10,"-94"275"10,0 0 0,0 0 0,0 0 0,0 0 0,1 0 0,7-7 0,-11 13 0,0 0 0,0 0 0,0 0 0,1 0 0,-1 0 0,0 0 0,0 0 0,1 0 0,-1 0 0,0 0 0,0 0 0,0 0 0,1 1 0,-1-1 0,0 0 0,0 0 0,0 0 0,1 0 0,-1 1 0,0-1 0,0 0 0,0 0 0,0 0 0,0 0 0,0 1 0,1-1 0,-1 0 0,0 0 0,0 1 0,0-1 0,0 0 0,0 0 0,0 0 0,0 1 0,0-1 0,0 0 0,0 0 0,0 1 0,0-1 0,0 0 0,0 0 0,0 1 0,0-1 0,0 0 0,0 0 0,0 0 0,-1 1 0,1-1 0,0 0 0,0 0 0,0 0 0,0 1 0,-8 40 0,-95 293-43</inkml:trace>
  <inkml:trace contextRef="#ctx0" brushRef="#br0" timeOffset="-83">1280 1856 22227,'90'-296'339,"-64"223"-339,-23 67 0,-2 9 0,-13 44 0,-47 147 0,10-42 0</inkml:trace>
  <inkml:trace contextRef="#ctx0" brushRef="#br0" timeOffset="-85">1385 3118 20850,'428'-1040'805,"-372"903"-805,-53 128 0,1 1 0,0-1 0,1 1 0,-1 0 0,11-13 0,-14 20 0,-1 1 0,0 0 0,0 0 0,0 0 0,1-1 0,-1 1 0,0 0 0,0 0 0,1 0 0,-1 0 0,0-1 0,1 1 0,-1 0 0,0 0 0,0 0 0,1 0 0,-1 0 0,0 0 0,1 0 0,-1 0 0,0 0 0,1 0 0,-1 0 0,0 0 0,0 0 0,1 0 0,-1 0 0,0 0 0,1 0 0,-1 1 0,0-1 0,0 0 0,1 0 0,-1 0 0,0 0 0,0 1 0,1-1 0,-1 0 0,0 0 0,0 0 0,0 1 0,1-1 0,5 25 0,-4 26 0,-3-1 0,-2 1 0,-17 84 0,12-77 0,-77 483 465,-92 747-45,173-1221 36,7-50-280,3-25-106,181-669-70,-181 653 0,116-632 0,-115 550 0,-11 86 28,4 20-24,0 0 1,0 0 0,-1 0-1,1 0 1,0-1 0,0 1-1,-1 0 1,1 0-1,0 0 1,-1 0 0,1 0-1,0 0 1,0 0 0,-1 0-1,1 0 1,0 0-1,-1 0 1,1 0 0,0 0-1,0 0 1,-1 0 0,1 0-1,0 0 1,0 0-1,-1 1 1,1-1 0,0 0-1,0 0 1,-1 0 0,1 0-1,0 1 1,0-1-1,0 0 1,-1 0 0,1 0-1,0 1 1,0-1 0,0 0-1,0 0 1,-1 1 0,1-1-1,-14 21 219,0 0-1,2 1 0,0 1 1,-14 38-1,4-8-223,-59 139 1,-35 75 0,108-251 0,0 0 0,-2-1 0,-11 16 0,1-14 0,19-17 0,1 0 0,0 0 0,-1 0 0,1 0 0,-1 0 0,1 0 0,0 0 0,-1 0 0,1 0 0,0 0 0,-1 0 0,1 0 0,0 0 0,-1 0 0,1 0 0,-1-1 0,1 1 0,0 0 0,0 0 0,-1 0 0,1-1 0,0 1 0,-1 0 0,1 0 0,0-1 0,0 1 0,-1 0 0,1-1 0,0 1 0,0 0 0,0-1 0,-1 1 0,1 0 0,0-1 0,-1-5 0,0 1 0,0-1 0,0 1 0,1-1 0,0 1 0,0-1 0,1-5 0,52-366 0,28-7 0,-36 181 0,3-57 0,11-41 0,-277 1046 0,192-671 0,-103 297 0,116-336 0,10-38 0,4-16 0,14-60 0,38-120 0,-18 78 0,21-85 0,-42 170 0,-21 67 0,-70 184 0,66-196 0,7-26 0,10-32 0,-2 26 0,7-28 0,-11 41 0,-1 0 0,1 0 0,0 0 0,0 0 0,0 0 0,0 0 0,0 0 0,0 0 0,0 0 0,-1 0 0,1 0 0,0 0 0,0 0 0,0 1 0,0-1 0,0 0 0,0-1 0,-1 1 0,1 0 0,0 0 0,0 0 0,0 0 0,0 0 0,0 0 0,0 0 0,0 0 0,-1 0 0,1 0 0,0 0 0,0 0 0,0 0 0,0 0 0,0 0 0,0 0 0,0 0 0,0-1 0,0 1 0,-1 0 0,1 0 0,0 0 0,0 0 0,0 0 0,0 0 0,0 0 0,0-1 0,0 1 0,0 0 0,0 0 0,0 0 0,0 0 0,0 0 0,0 0 0,0 0 0,0-1 0,0 1 0,0 0 0,0 0 0,0 0 0,0 0 0,0 0 0,0 0 0,0-1 0,0 1 0,0 0 0,1 0 0,-1 0 0,0 0 0,0 0 0,0 0 0,-16 21 0,-10 22 0,3 0 0,-34 91 0,10 11 0</inkml:trace>
  <inkml:trace contextRef="#ctx0" brushRef="#br0" timeOffset="-87">1385 2885 24575,'28'-97'0,"129"-460"0,-121 403 0,17-184 0,-54 376 0,-14 197 0,-129 592 0,130-754 0,33-133 0,171-809-320,-41-5 0,-147 840 320,-16 76 0,7-18 0,-432 1273-1663</inkml:trace>
  <inkml:trace contextRef="#ctx0" brushRef="#br0" timeOffset="-89">1280 1897 21728,'118'-568'-137,"-102"475"792,49-220 491,-58 293-1108,-7 23-29,-10 38-18,-88 324 124,0-15-122</inkml:trace>
  <inkml:trace contextRef="#ctx0" brushRef="#br0" timeOffset="-93">1285 2357 23307,'119'-519'264,"-104"433"-264,22-99 0,-27 153 0,-5 27 0,-13 62 0,-175 632-651</inkml:trace>
  <inkml:trace contextRef="#ctx0" brushRef="#br0" timeOffset="-95">1385 2632 23749,'128'-511'137,"-78"211"-137,-48 289 0,4-32 0,-6 43 0,0 0 0,0 0 0,0 0 0,0 0 0,0 0 0,0 0 0,0 0 0,0 0 0,-1 0 0,1 0 0,0 0 0,0 0 0,0 0 0,0 0 0,0 0 0,0 0 0,0 0 0,0 0 0,0 0 0,0 0 0,0 0 0,-1 0 0,1 0 0,0 0 0,0 0 0,0 0 0,0 0 0,0 0 0,0 0 0,0 0 0,0 0 0,0 0 0,0 0 0,0-1 0,0 1 0,0 0 0,0 0 0,-10 26 0,-210 539-6</inkml:trace>
  <inkml:trace contextRef="#ctx0" brushRef="#br0" timeOffset="-97">1342 2357 21398,'92'-257'-183,"41"-103"104,-101 277 79,-21 68 153,-6 25 69,-5 39 234,-56 223-299,35-182-148,-132 682 203</inkml:trace>
  <inkml:trace contextRef="#ctx0" brushRef="#br0" timeOffset="-99">1385 3849 22803,'621'-1901'-1194,"-592"1792"1190,56-185 1030,-80 278-973,0 0 0,2 1 1,11-23-1,-18 38-53,0-1 0,0 1 1,0 0-1,1-1 1,-1 1-1,0-1 0,0 1 1,1 0-1,-1 0 1,0-1-1,0 1 0,1 0 1,-1-1-1,0 1 1,1 0-1,-1 0 1,0 0-1,1-1 0,-1 1 1,0 0-1,1 0 1,-1 0-1,0 0 0,1 0 1,-1-1-1,1 1 1,-1 0-1,0 0 1,1 0-1,-1 0 0,1 0 1,-1 0-1,0 1 1,1-1-1,0 0 0,7 21 15,-5 31-13,-1 0 0,-3 0 1,-9 62-1,2-25-3,-180 2640-622,179-2584 794,41-341-171,145-572 303,-85 397-204,232-1133 359,-276 1257-367,-36 210-91,-8 30 0,-5 20 0,-13 30 189,-1-1 0,-2 0 1,-34 59-1,20-41 50,-107 221-40,-393 932-2494,63 27 2003,466-1235 285</inkml:trace>
  <inkml:trace contextRef="#ctx0" brushRef="#br0" timeOffset="-101">1385 4217 20917,'38'-190'-128,"184"-923"-253,-171 818 381,-18 104 375,-28 139 236,-5 52-589,0-1 0,0 0-1,0 1 1,0-1 0,0 0 0,0 1 0,0-1-1,0 0 1,0 1 0,0-1 0,0 0 0,0 1-1,0-1 1,-1 0 0,1 1 0,0-1 0,-1 0-1,1 1 1,0-1 0,-1 1 0,1-1 0,-1 1-1,1-1 1,-1 1 0,1-1 0,-1 1 0,0-1 0,0 1 5,0 1 1,0-1-1,0 1 1,-1-1 0,1 1-1,0 0 1,0-1 0,0 1-1,0 0 1,0 0-1,1 0 1,-1 0 0,0 0-1,0 0 1,0 0 0,0 2-1,-28 43 161,-63 152-188,-37 118-236,54-134 102</inkml:trace>
  <inkml:trace contextRef="#ctx0" brushRef="#br0" timeOffset="-103">1385 2610 21959,'272'-797'-394,"-205"620"329,-31 103 51,-36 73 15,0 1 0,0-1-1,0 1 1,0-1-1,1 1 1,-1-1 0,0 1-1,0 0 1,0-1-1,0 1 1,1-1 0,-1 1-1,0 0 1,0-1-1,1 1 1,-1 0 0,0-1-1,1 1 1,-1 0-1,0 0 1,1-1-1,-1 1 1,1 0 0,-1 0-1,0 0 1,1-1-1,-1 1 1,1 0 0,-1 0-1,1 0 1,-1 0-1,0 0 1,1 0 0,-1 0-1,1 0 1,-1 0-1,1 0 1,-3 38 141,-106 433 622,42-209-742,-145 748 72</inkml:trace>
  <inkml:trace contextRef="#ctx0" brushRef="#br0" timeOffset="-105">1385 4132 22996,'70'-159'1,"17"-60"-39,404-1036-142,-64-27-26,-381 1132 165,-28 97 41,-40 121 0,-318 797-1066,165-432 245,-427 1238 1299</inkml:trace>
  <inkml:trace contextRef="#ctx0" brushRef="#br0" timeOffset="-107">1385 3889 21035,'205'-677'-471,"124"-441"-192,-322 1094 670,152-456 1831,-148 448-1630,29-51 0,-25 67-115,-15 17-91,1-1 1,-1 0 0,1 0-1,-1 1 1,0-1 0,1 0 0,-1 0-1,0 1 1,1-1 0,-1 0 0,0 1-1,1-1 1,-1 1 0,0-1 0,0 0-1,1 1 1,-1-1 0,0 1 0,0-1-1,0 1 1,0-1 0,0 1-1,0-1 1,1 1 0,-1-1 0,0 0-1,0 1 1,-1-1 0,1 1 0,0-1-1,0 1 1,0-1 0,0 2 0,-3 23 12,0 0 0,-13 45 1,-50 165-16,-40 119-529,-109 318-2011,-148 516 2214</inkml:trace>
  <inkml:trace contextRef="#ctx0" brushRef="#br0" timeOffset="-109">1385 3701 19323,'357'-1748'779,"-298"1424"-420,2-36 1433,-61 353-1792,-4 18 0,-13 40 0,10-29 0,-322 900 599,209-586-393</inkml:trace>
  <inkml:trace contextRef="#ctx0" brushRef="#br0" timeOffset="-111">1373 2357 23122,'140'-576'-231,"-90"362"866,-27 115-457,-22 82-178,-7 24 0,-16 39 0,-31 93 0,29-69 0,-178 523 72</inkml:trace>
  <inkml:trace contextRef="#ctx0" brushRef="#br0" timeOffset="-113">1302 2357 23532,'536'-1560'-854,"-517"1500"994,-10 24-43,3 1 0,0 1 0,33-62 0,-45 95-97,0 1 0,0 0 0,0 0 0,0-1 0,1 1 0,-1 0 0,0 0 0,0-1 0,0 1 0,0 0 0,0 0 0,0 0 0,0-1 0,0 1 0,0 0 0,1 0 0,-1 0 0,0-1 0,0 1 0,0 0 0,0 0 0,1 0 0,-1 0 0,0-1 0,0 1 0,0 0 0,1 0 0,-1 0 0,0 0 0,0 0 0,0 0 0,1 0 0,-1 0 0,0 0 0,0 0 0,1 0 0,-1 0 0,0 0 0,0 0 0,1 0 0,-1 0 0,0 0 0,0 0 0,1 0 0,-1 0 0,0 0 0,0 20 0,-11 48 0,-35 121 0,26-117 0,-277 899-1019,113-372 272</inkml:trace>
  <inkml:trace contextRef="#ctx0" brushRef="#br0" timeOffset="-115">1385 3573 20789,'55'-103'-28,"524"-1111"-486,-44-27 913,-519 1204-233,130-285 1350,-133 303-1516,-12 32 0,-78 268 0,42-168 0,-77 255-357,-308 1113-1430,232-803 2117,127-455 992,41-143-987,21-76-335,1-9-9,13-40 13,387-1296-1245,-32-21 1110,-282 1012 1777,-153 514-1646,-47 130 0,-32 99-589,-249 717-2538,47 10 2898,225-673 79,119-441 168,-14 51-75,23-99 663,153-636 2925,-27 126-2898,-102 412-625,82-415 365,-108 506-306,-5 49-66,1 0-1,-1 0 0,0 0 0,0-1 1,0 1-1,0 0 0,0 0 0,0 0 1,0-1-1,0 1 0,0 0 0,1 0 0,-1-1 1,0 1-1,0 0 0,0 0 0,0-1 1,0 1-1,-1 0 0,1 0 0,0-1 1,0 1-1,0 0 0,0 0 0,0-1 1,0 1-1,0 0 0,0 0 0,0 0 0,-1-1 1,1 1-1,0 0 0,0 0 0,0 0 1,0 0-1,-1-1 0,1 1 0,0 0 1,0 0-1,0 0 0,-1 0 0,1 0 0,0 0 1,0-1-1,-1 1 0,1 0 0,0 0 1,0 0-1,-1 0 0,1 0 0,0 0 1,0 0-1,-1 0 0,1 0 0,0 0 0,0 0 1,-1 0-1,1 1 0,-7 7-1,0 2 0,1-1 0,0 1 0,-5 11 0,10-20 1,-326 692 0,224-458 0,54-138 0,32-76 96,17-21-91,-1 0 1,1 0 0,0 0-1,0 0 1,-1-1 0,1 1-1,0 0 1,0 0 0,-1 0 0,1 0-1,0 0 1,0 0 0,-1-1-1,1 1 1,0 0 0,0 0-1,0 0 1,-1 0 0,1-1 0,0 1-1,0 0 1,0 0 0,0-1-1,-1 1 1,1 0 0,0 0-1,0-1 1,0 1 0,0 0 0,0 0-1,0-1 1,0 1 0,0 0-1,0-1 1,0 1 0,0 0 0,0 0-1,0-1 1,0 1 0,0 0-1,0-1 1,0 1 0,6-54 522,193-754-368,-143 610-147,-49 166-13,-7 32 0,1 0 0,-1 0 0,0 0 0,0 0 0,0 0 0,0 0 0,0 0 0,0 0 0,0-1 0,0 1 0,1 0 0,-1 0 0,0 0 0,0 0 0,0 0 0,0 0 0,0-1 0,0 1 0,0 0 0,0 0 0,0 0 0,0 0 0,0 0 0,0-1 0,0 1 0,0 0 0,0 0 0,0 0 0,0 0 0,0 0 0,0-1 0,0 1 0,0 0 0,0 0 0,-1 0 0,1 0 0,0 0 0,0-1 0,0 1 0,0 0 0,0 0 0,0 0 0,0 0 0,0 0 0,-1 0 0,1 0 0,0 0 0,0 0 0,0 0 0,0-1 0,0 1 0,0 0 0,-1 0 0,1 0 0,0 0 0,0 0 0,0 0 0,0 0 0,0 0 0,-1 0 0,1 0 0,0 0 0,0 0 0,-22 41 0,-169 450 0,124-325 0</inkml:trace>
  <inkml:trace contextRef="#ctx0" brushRef="#br0" timeOffset="-117">1385 2665 24434,'185'-691'-888,"-160"580"888,94-366 0,-117 467 0,1 0 0,1 0 0,0 0 0,9-16 0,-13 26 0,0-1 0,0 1 0,0 0 0,0 0 0,0 0 0,0 0 0,0-1 0,0 1 0,1 0 0,-1 0 0,0 0 0,0 0 0,0-1 0,0 1 0,1 0 0,-1 0 0,0 0 0,0 0 0,0 0 0,0 0 0,1 0 0,-1 0 0,0 0 0,0 0 0,0 0 0,1 0 0,-1 0 0,0 0 0,0 0 0,1 0 0,-1 0 0,0 0 0,0 0 0,0 0 0,1 0 0,-1 0 0,0 0 0,0 0 0,0 0 0,1 0 0,-1 0 0,0 0 0,0 1 0,0-1 0,0 0 0,1 0 0,-1 0 0,0 1 0,4 19 0,-7 25 0,-1 0 0,-3 0 0,-13 46 0,15-66 0,-183 740 858,175-710-728,9-37-122,-1 1 0,-1 0 1,0-1-1,-13 27 0,24-69-8,184-539 0,-98 315-1365,-61 177-5461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20T19:03:54.72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238 2839 24575,'0'-586'0,"-3"542"0,-1 0 0,-16-69 0,9 61 0,-4-64 0,14 102 0,2 10 0,-1 0 0,0 0 0,0-1 0,0 1 0,-1 0 0,0 0 0,1 0 0,-1 0 0,-1 0 0,1 0 0,0 0 0,-5-7 0,6 11 0,-1 0 0,1 0 0,-1 0 0,1 0 0,0 0 0,-1 0 0,1 0 0,-1 0 0,1 0 0,0 0 0,-1 1 0,1-1 0,0 0 0,-1 0 0,1 0 0,-1 0 0,1 1 0,0-1 0,-1 0 0,1 0 0,0 1 0,0-1 0,-1 0 0,1 0 0,0 1 0,0-1 0,-1 0 0,1 1 0,0-1 0,0 0 0,0 1 0,-1-1 0,1 0 0,0 1 0,0-1 0,0 1 0,0-1 0,0 0 0,0 1 0,0-1 0,0 1 0,-6 18 0,0 0 0,2 1 0,0-1 0,-2 31 0,-4 28 0,-62 326 0,56-278 0,0 163 0,20-100 0,-3-204 0,1 0 0,0 0 0,2 0 0,-1 1 0,2-1 0,0 1 0,1 0 0,9-16 0,11-16 0,34-44 0,0 1 0,-22 22 0,-2-1 0,-3-2 0,39-120 0,-61 151 0,-3 12 0,0 1 0,2 1 0,23-47 0,-17 55 0,-15 17 0,-1 0 0,0 0 0,1 0 0,-1 0 0,0 0 0,1 0 0,-1 0 0,0 0 0,1 0 0,-1 1 0,0-1 0,1 0 0,-1 0 0,0 0 0,1 0 0,-1 1 0,0-1 0,1 0 0,-1 0 0,0 1 0,0-1 0,1 0 0,-1 0 0,0 1 0,0-1 0,1 0 0,-1 1 0,0-1 0,0 0 0,0 1 0,0-1 0,0 0 0,1 1 0,0 4 0,-1-1 0,1 0 0,0 0 0,-1 1 0,0-1 0,0 0 0,0 1 0,-2 5 0,-73 355 0,18-105 0,-14 96 0,72-376 0,0 0 0,2 0 0,4-21 0,124-355 0,17-20 0,-180 501 0,-32 131 0,46-149 0,-94 354 0,101-395 0,7-37 0,4-45 0,0 52 0,0 0 0,0-1 0,0 1 0,0-1 0,0 0 0,-1 1 0,0-1 0,-2-7 0,3 12 0,0 0 0,0-1 0,-1 1 0,1-1 0,0 1 0,0 0 0,-1 0 0,1-1 0,0 1 0,0 0 0,-1-1 0,1 1 0,-1 0 0,1 0 0,0-1 0,-1 1 0,1 0 0,0 0 0,-1 0 0,1 0 0,-1 0 0,1-1 0,0 1 0,-1 0 0,1 0 0,-1 0 0,1 0 0,0 0 0,-1 0 0,0 1 0,-20 13 0,13-4 0,-19 18 0,27-27 0,-1-1 0,1 0 0,-1 1 0,1-1 0,-1 0 0,1 1 0,-1-1 0,1 0 0,-1 0 0,1 1 0,-1-1 0,0 0 0,1 0 0,-1 0 0,1 0 0,-1 0 0,0 0 0,1 0 0,-1 0 0,0 0 0,1 0 0,-1 0 0,1-1 0,-1 1 0,1 0 0,-1 0 0,0 0 0,1-1 0,-1 1 0,1 0 0,-1-1 0,1 1 0,-1 0 0,1-1 0,0 1 0,-1-1 0,1 1 0,-1-1 0,1 1 0,0-1 0,-1 1 0,1-1 0,0 1 0,0-1 0,-1 0 0,1 1 0,0-1 0,0 1 0,0-1 0,0 0 0,0 1 0,0-2 0,-5-24 0,1-1 0,1 0 0,1 0 0,2-1 0,4-37 0,-1-3 0,-4 9 0,2-52 0,0 99 0,0 1 0,1 0 0,0-1 0,0 1 0,2 0 0,6-17 0,-8 27 0,-1 10 0,-1 18 0,-1-1 0,-2 1 0,0-1 0,-2 0 0,-1 0 0,-1-1 0,-17 42 0,16-57 0,5-16 0,3-22 0,12-63 0,37-140 0,-34 167 0,2-4 0,41-106 0,-21 96 0,-24 54 0,-1-1 0,12-36 0,-24 56 0,-5 14 0,-6 19 0,-9 36 0,-2-1 0,-52 105 0,74-168 0,0 1 0,0-1 0,0 1 0,0-1 0,0 1 0,-1-1 0,1 0 0,0 1 0,0-1 0,0 1 0,0-1 0,-1 0 0,1 1 0,0-1 0,0 0 0,-1 1 0,1-1 0,0 0 0,-1 1 0,1-1 0,0 0 0,-1 1 0,1-1 0,-1 0 0,1 0 0,0 0 0,-1 1 0,1-1 0,-1 0 0,1 0 0,0 0 0,-1 0 0,1 0 0,-1 0 0,1 0 0,-1 0 0,1 0 0,-1 0 0,-5-19 0,3-35 0,3 51 0,6-704 0,-7 682 0,-2 1 0,0-1 0,-1 1 0,-1-1 0,-11-27 0,8 38 0,3 17 0,-2 27 0,6-23 0,-26 196 0,8 1 0,10 269 0,8-1349 0,4 387 0,-3-230 0,-3 790 0,-3 0 0,-17 79 0,9-30 0,5 1 0,9 184 0,3-123 0,-3 846 0,-3-985 0,-2 0 0,-18 79 0,12-71 0,3-28 0,4-36 0,1-41 0,2-33 0,6-203 0,1 255 0,1-1 0,2 1 0,2 0 0,1 1 0,1 0 0,22-37 0,-12 20 0,76-214 0,-84 219 0,48-104 0,-38 97 0,20-68 0,-42 113 0,-1 1 0,1-1 0,1 1 0,6-12 0,-9 18 0,-1 1 0,1-1 0,-1 0 0,1 0 0,-1 0 0,1 0 0,-1 1 0,1-1 0,0 0 0,-1 1 0,1-1 0,0 0 0,0 1 0,-1-1 0,1 1 0,0-1 0,0 1 0,0 0 0,0-1 0,0 1 0,0 0 0,0-1 0,-1 1 0,1 0 0,0 0 0,0 0 0,0 0 0,0 0 0,0 0 0,0 0 0,0 0 0,0 1 0,0-1 0,0 0 0,0 0 0,0 1 0,0-1 0,0 1 0,-1-1 0,1 1 0,0-1 0,0 1 0,-1-1 0,1 1 0,0 0 0,0-1 0,-1 1 0,1 0 0,-1 0 0,1-1 0,-1 1 0,1 0 0,0 1 0,5 10 0,-1 0 0,0 0 0,-1 0 0,0 0 0,-1 1 0,0 0 0,1 16 0,-1-9 0,50 319 0,15 581 0,-69-904 0,3 33 0,-2-48 0,0 1 0,0-1 0,0 1 0,1-1 0,-1 1 0,0-1 0,1 1 0,-1-1 0,1 1 0,0-1 0,-1 1 0,1-1 0,0 0 0,0 0 0,0 1 0,0-1 0,0 0 0,0 0 0,0 0 0,0 0 0,3 2 0,-3-3 0,0 0 0,0 0 0,1 0 0,-1 0 0,0-1 0,0 1 0,0 0 0,0 0 0,0-1 0,0 1 0,0 0 0,0-1 0,0 1 0,0-1 0,0 1 0,0-1 0,0 0 0,0 1 0,-1-1 0,1 0 0,0 0 0,0 0 0,-1 1 0,2-3 0,20-30 0,-13 20 0,247-377 0,-191 279 0,82-106 0,-147 216 0,0 0 0,1 0 0,-1 0 0,0 0 0,1 0 0,-1 1 0,1-1 0,-1 0 0,1 0 0,0 1 0,-1-1 0,1 0 0,0 1 0,0-1 0,-1 1 0,1-1 0,0 1 0,0-1 0,0 1 0,-1 0 0,1-1 0,0 1 0,0 0 0,0 0 0,0-1 0,0 1 0,0 0 0,0 0 0,0 0 0,0 0 0,0 0 0,0 0 0,-1 0 0,3 1 0,-1 1 0,-1 0 0,0 0 0,1 0 0,-1 0 0,0 0 0,0 1 0,0-1 0,0 0 0,-1 0 0,1 1 0,-1-1 0,1 0 0,-1 4 0,2 20 0,-1 44 0,-1-64 0,-1 17 0,-2 0 0,0-1 0,-1 1 0,-2-1 0,0 0 0,-1 0 0,-1-1 0,-1 0 0,-1 0 0,-1-1 0,-1 0 0,-15 19 0,-20 20 0,-3-3 0,-77 69 0,23-24 0,-212 241 0,35-37 0,275-299 0,-9 12 0,-2-1 0,0-1 0,-1 0 0,0-1 0,-1-1 0,-26 14 0,44-28 0,0 1 0,-1 0 0,1 0 0,-1 0 0,1-1 0,-1 1 0,1-1 0,-1 1 0,1-1 0,-1 1 0,1-1 0,-1 0 0,1 0 0,-1 0 0,0 0 0,1 0 0,-1 0 0,1 0 0,-1-1 0,1 1 0,-1-1 0,1 1 0,-1-1 0,1 1 0,-1-1 0,1 0 0,-1 1 0,1-1 0,0 0 0,0 0 0,-1 0 0,1 0 0,0-1 0,0 1 0,0 0 0,0 0 0,0-1 0,0 1 0,1 0 0,-1-1 0,0 1 0,1-1 0,-1 1 0,1-1 0,-1 1 0,1-1 0,0-1 0,-2-7 0,1 0 0,1 0 0,0 0 0,0 0 0,1 0 0,2-11 0,11-47 0,3 2 0,29-73 0,65-127 0,-66 161 0,44-91 0,-89 197 0,1-1 0,-1 0 0,0 1 0,0-1 0,0 0 0,0 0 0,0 1 0,0-1 0,0 0 0,0 0 0,1 1 0,-1-1 0,0 0 0,0 0 0,0 1 0,1-1 0,-1 0 0,0 0 0,0 0 0,1 1 0,-1-1 0,0 0 0,0 0 0,1 0 0,-1 0 0,0 0 0,1 0 0,-1 1 0,0-1 0,0 0 0,1 0 0,-1 0 0,0 0 0,1 0 0,-1 0 0,0 0 0,1 0 0,-1 0 0,0-1 0,0 1 0,1 0 0,-1 0 0,0 0 0,1 0 0,-1 0 0,0 0 0,0-1 0,1 1 0,-1 0 0,0 0 0,0 0 0,0-1 0,1 1 0,-1 0 0,0 0 0,0 0 0,0-1 0,0 1 0,1 0 0,-1-1 0,0 1 0,0 0 0,0 0 0,0-1 0,0 1 0,0 0 0,0-1 0,0 1 0,9 36 0,-2-6 0,-3-23 0,-1 0 0,1 0 0,-1 0 0,0 0 0,-1 1 0,0-1 0,0 1 0,-1-1 0,0 1 0,0-1 0,-1 1 0,1 0 0,-2 0 0,1-1 0,-1 1 0,0 0 0,-1-1 0,-3 10 0,0-9 0,7-17 0,8-21 0,26-54 0,-26 69 0,-3 20 0,-3 36 0,-5-4 0,-3 1 0,-1-1 0,-11 43 0,-40 112 0,36-127 0,-137 417 0,134-408 0,23-74 0,-1 0 0,1 1 0,0-1 0,0 0 0,0 0 0,0 0 0,0 0 0,0 0 0,0 1 0,0-1 0,-1 0 0,1 0 0,0 0 0,0 0 0,0 0 0,0 1 0,0-1 0,0 0 0,0 0 0,0 0 0,0 0 0,0 1 0,0-1 0,0 0 0,0 0 0,0 0 0,0 0 0,0 1 0,0-1 0,0 0 0,1 0 0,-1 0 0,0 0 0,0 0 0,0 1 0,0-1 0,0 0 0,0 0 0,0 0 0,0 0 0,1 0 0,-1 0 0,0 0 0,0 1 0,0-1 0,0 0 0,0 0 0,1 0 0,-1 0 0,0 0 0,0 0 0,0 0 0,0 0 0,1 0 0,-1 0 0,0 0 0,0 0 0,0 0 0,0 0 0,1 0 0,-1 0 0,0 0 0,15-18 0,41-70 0,-5-2 0,42-105 0,-21 44 0,319-608-564,-137 271 270,-42 112 294,-178 333 0,-33 42-20,0 0 0,0 0 0,0 0 0,0 1 0,0-1 0,0 0-1,0 1 1,0-1 0,0 1 0,0-1 0,1 1 0,-1 0 0,0-1-1,0 1 1,1 0 0,-1 0 0,0 0 0,0 0 0,1 0-1,-1 0 1,0 0 0,0 0 0,1 1 0,-1-1 0,0 0 0,0 1-1,0-1 1,0 1 0,1-1 0,-1 1 0,0 0 0,0-1-1,0 1 1,0 0 0,0 0 0,1 1 0,0 0-457,23 18-5634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0T19:23:37.370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584 63,'29'0,"-16"-1,0 0,0 1,1 0,-1 1,0 1,0 0,-1 1,1 0,0 1,-1 0,18 9,-29-12,1 0,0-1,-1 1,1 0,-1 0,1 0,-1 0,0 1,1-1,-1 0,0 0,0 1,0-1,0 1,0-1,0 1,0-1,0 1,-1 0,1-1,-1 1,1 0,0 3,-2-4,0 1,0-1,1 1,-1-1,0 0,0 1,0-1,0 0,-1 0,1 0,0 0,0 0,-1 0,1 0,-1 0,1 0,-1 0,1-1,-3 2,-10 2,-1 0,1 0,0-2,-19 2,18-2,0-2,-1 0,1 0,0-2,-19-3,32 5,1-1,0 1,-1 0,1-1,-1 1,1-1,-1 1,1-1,0 0,0 0,-1 1,1-1,0 0,0 0,0 0,0 0,0-1,0 1,0 0,-1-2,2 2,0 0,0 0,0 0,0 0,0 0,0 0,1 0,-1 0,0 0,0 0,1 0,-1 0,1 0,-1 0,1 0,-1 0,1 1,-1-1,1 0,0 0,1-1,3-2,0-1,1 1,-1 0,1 0,0 1,0 0,8-3,13-3,-1 2,2 1,-1 1,55-3,119 11,-97 0,477-2,-580-1,9 0,1 0,0 1,-1 0,20 5,-28-6,-1 1,1-1,-1 0,0 1,1-1,-1 1,1 0,-1 0,0-1,1 1,-1 0,0 0,0 0,0 0,0 1,0-1,0 0,0 0,0 0,0 1,-1-1,1 1,0-1,-1 0,1 1,-1-1,0 1,1-1,-1 1,0-1,0 1,0 0,0-1,0 1,0-1,-1 1,1-1,0 1,-1-1,1 1,-1-1,0 0,-1 3,-2 3,0 0,-1 0,0-1,0 0,0 0,-1 0,0-1,0 0,0 0,-10 6,-77 41,72-42,-14 6,-1-1,0-2,-46 11,-116 14,153-30,-50 7,-178 52,246-59,0-1,-1-1,0-1,-35 1,-114-6,-21 1,192 0,-1 0,0 0,0 1,0-1,1 2,-1-1,1 1,-1 0,1 0,0 1,0-1,1 2,-8 5,5-2,1 0,0 1,0 0,1 0,0 0,0 1,-6 16,-2 11,3 1,1 0,-8 66,15-83,-18 91,10-64,3 0,1 0,3 1,3 72,1-116,1 0,-1 0,1 0,0 0,1-1,-1 1,1 0,0-1,0 0,1 1,-1-1,1 0,0 0,0 0,0-1,1 1,-1-1,1 0,0 1,0-2,0 1,0 0,0-1,1 0,-1 0,1 0,0-1,7 3,11 0,0-1,1-1,-1-1,43-3,-35 1,805-8,-876 10,14 0,-1-1,1-1,0-2,-27-5,46 6,-1 0,1 0,-1-1,1 0,0-1,0 0,0 0,1 0,-1-1,1 0,0 0,0 0,1-1,0 0,0 0,0 0,1-1,-5-7,-1-9,0 0,2-1,0 1,2-2,0 1,2-1,1 0,1 0,1 0,1 0,1 0,1 0,1 1,2-1,0 1,18-48,-22 69,1 0,-1-1,0 0,0 1,0-1,-1 0,1 1,-1-1,0 0,0 0,-1-5,1 8,-1-1,0 0,0 1,0-1,0 1,0-1,0 1,0-1,-1 1,1 0,0 0,-1-1,1 1,-1 0,0 0,1 0,-1 1,0-1,1 0,-1 1,0-1,0 1,1-1,-3 1,-12-3,0 2,1 0,-31 1,37 2,-1-1,1-1,-1 0,0 0,1-1,-1 0,1-1,0 0,-1 0,1-1,0 0,0-1,-9-5,17 8,-1 0,1-1,0 1,0 0,0-1,0 1,0-1,0 1,0-1,0 1,0-1,1 0,-1 0,1 1,-1-1,1 0,0 0,0 1,0-1,-1 0,2 0,-1 0,0 1,0-1,1 0,-1 0,1 1,-1-1,1 0,0 1,-1-1,1 1,0-1,0 0,2-1,5-8,1 0,-1 0,18-15,-17 17,15-15,2 0,0 1,33-20,-54 42,-8 7,-15 14,-25 12,-2-2,-80 41,-110 36,213-97,-38 19,56-21,16-4,15-3,1 0,0-2,0-1,53-10,118-39,-168 43,206-70,-25 8,-193 64,63-15,-77 20,1 0,0 1,0-1,0 1,0 0,0 1,0-1,0 1,0 0,10 4,-14-4,-1 0,1-1,0 1,-1 0,1 0,-1 1,1-1,-1 0,0 0,1 1,-1-1,0 1,0-1,0 1,0-1,0 1,0 0,-1 0,1-1,0 1,-1 0,1 0,-1 2,0 1,0 0,0 0,0 0,-1 0,0-1,0 1,0 0,-4 9,-3 1,1 1,-2-1,0 0,-13 15,9-14,-1-2,0 0,-1-1,0 0,-1-1,-1-1,1 0,-2-2,1 0,-33 12,49-21,0 1,-1-1,1 1,-1-1,1 1,-1-1,1 0,-1 0,1 0,-1 0,1 0,-1 0,1 0,-1 0,-2-1,4 0,-1 1,1 0,0-1,-1 1,1-1,0 1,0 0,-1-1,1 1,0-1,0 1,0-1,0 1,-1-1,1 1,0-1,0 1,0-1,0 1,0-1,0 1,0-1,0 1,1-1,-1 1,0-1,0 1,0 0,1-2,1-3,1 1,-1-1,1 1,0 0,0-1,0 1,7-6,-2 4,0-1,0 2,1-1,-1 1,1 0,0 1,1 0,-1 0,18-4,-27 8,0 0,1 0,-1 0,0 0,0 0,1 0,-1 0,0 0,0 0,0 0,1 1,-1-1,0 0,0 0,0 0,1 0,-1 0,0 0,0 0,0 0,0 1,0-1,1 0,-1 0,0 0,0 0,0 1,0-1,0 0,0 0,0 0,1 1,-1-1,0 0,0 0,0 0,0 1,0-1,0 0,0 0,0 0,0 1,0-1,0 0,0 0,0 1,-1-1,1 0,0 0,0 0,0 0,0 1,0-1,0 0,0 0,-1 0,1 1,0-1,0 0,0 0,0 0,0 0,-1 0,1 0,0 0,0 1,0-1,-1 0,-9 12,0 0,-1-1,0 0,-1-1,0 0,-19 11,-92 48,67-39,-182 101,221-119,33-16,-6 1,215-62,733-147,27 90,-790 100,129-8,-101 6,-33 1,84 16,12-1,-212 2,135-28,67-42,13-3,-250 68,-1-2,37-18,36-12,194-65,-232 84,0-4,92-50,-146 69,1 1,1 1,-1 1,1 0,1 2,-1 0,26 0,-16 3,0 1,1 1,-1 2,41 8,-56-7,-1 0,1 1,-1 0,0 1,-1 1,1 0,20 16,-29-20,-1 1,0 0,-1 1,1-1,-1 1,0 0,0 0,0 0,-1 0,0 1,0 0,0-1,-1 1,0 0,0 0,0 1,-1-1,0 0,0 0,0 1,-1 10,-6 17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0T19:23:48.648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895 1365,'1'0,"1"0,-1-1,1 1,-1-1,0 1,1-1,-1 1,1-1,-1 0,0 0,0 1,1-1,-1 0,0 0,0 0,0-1,0 1,0 0,1-3,16-30,-12 23,67-163,-64 146,-1 1,-2-1,-1 0,3-35,-5 33,1 1,1-1,16-47,-14 56,2 2,0-1,1 1,0 1,2-1,0 2,1 0,1 0,1 2,0-1,1 2,0 0,25-16,-29 23,0-2,-1 1,0-1,0-1,-1 0,0-1,-1 0,12-18,1-9,26-56,-14 25,-34 68,1-1,0 0,-1 1,1-1,0 1,0-1,0 1,0-1,0 1,1 0,-1 0,0-1,0 1,1 0,-1 0,3-1,-3 2,0 0,-1 1,1-1,-1 0,1 1,0-1,-1 0,1 1,-1-1,1 1,-1-1,0 1,1-1,-1 1,1-1,-1 1,0-1,1 1,-1 0,0-1,0 1,1-1,-1 1,0 0,0-1,0 1,0 0,0 0,4 68,-4-62,-4 486,4-474,0 0,-2 0,0-1,-1 1,-1-1,-1 0,-1 0,0 0,-1-1,-1 0,-1 0,0-1,-1 0,-1 0,0-2,-1 1,-1-1,0-1,-1 0,0-1,-1-1,-18 11,-27 12,-2-3,-81 29,33-15,71-26,-54 36,69-39,-1 0,-1-2,0-1,-1-1,-30 8,54-19,0 0,0 0,0-1,0 0,0 1,0-1,0 0,0 0,0-1,0 1,0-1,0 0,0 1,0-1,0-1,0 1,0 0,-4-4,6 4,0 0,-1-1,1 1,0-1,0 1,0-1,0 1,1-1,-1 0,0 1,1-1,-1 0,1 0,0 1,-1-1,1 0,0 0,0 0,0 1,0-1,1 0,-1 0,0 0,1 1,-1-1,1 0,0 1,-1-1,1 0,0 1,0-1,2-1,1-3,0 0,1 0,0 1,0 0,0 0,1 0,-1 1,1-1,0 1,8-3,74-32,-61 28,286-131,-284 127,-1-2,-2-1,1-1,40-39,21-14,0 1,126-129,-205 188,0 0,0 0,-1-1,-1 0,0 0,0-1,3-14,-2 7,1 2,18-31,96-132,-111 159,16-42,-20 44,1 0,1 1,12-20,5-4,-16 25,0 1,28-32,-39 49,1 1,-1 0,0-1,0 1,1 0,-1-1,0 1,0 0,1 0,-1-1,0 1,1 0,-1 0,1-1,-1 1,0 0,1 0,-1 0,1 0,-1 0,0-1,1 1,-1 0,1 0,-1 0,0 0,1 0,-1 0,1 1,-1-1,1 0,-1 0,0 0,1 0,-1 0,0 0,1 1,-1-1,1 0,-1 0,1 1,7 22,-4 33,-4-54,0 28,-1-1,-2 1,0 0,-3-1,0 0,-2 0,-1-1,-1 0,-1-1,-2 0,0 0,-2-1,-1-1,-1-1,-1 0,-1-2,-1 0,-1-1,-1-1,-26 19,-17 8,-2-2,-3-3,-74 32,74-48,52-21,1 1,-1 1,1 0,-27 18,22-10,1 1,0 0,2 2,0 0,1 2,1 0,-28 41,-34 48,1-3,64-85,-1 0,-2-2,0 0,0 0,-2-2,0-1,-2 0,1-1,-2-1,0-1,0-1,-42 16,21-13,0-1,0-3,-1-1,0-2,-1-2,-61 0,-106-8,167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20T19:23:51.845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1 103,'8'0,"4"-9,9-3,0-9,6 0,7 3,7 5,-4 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96CF-7B6C-4937-A615-1A4BDE0DB56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26EE-69FC-441C-B950-B9A2982D0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28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96CF-7B6C-4937-A615-1A4BDE0DB56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26EE-69FC-441C-B950-B9A2982D0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16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96CF-7B6C-4937-A615-1A4BDE0DB56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26EE-69FC-441C-B950-B9A2982D0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34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96CF-7B6C-4937-A615-1A4BDE0DB56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26EE-69FC-441C-B950-B9A2982D0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0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96CF-7B6C-4937-A615-1A4BDE0DB56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26EE-69FC-441C-B950-B9A2982D0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47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96CF-7B6C-4937-A615-1A4BDE0DB56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26EE-69FC-441C-B950-B9A2982D0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96CF-7B6C-4937-A615-1A4BDE0DB56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26EE-69FC-441C-B950-B9A2982D0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87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96CF-7B6C-4937-A615-1A4BDE0DB56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26EE-69FC-441C-B950-B9A2982D0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65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96CF-7B6C-4937-A615-1A4BDE0DB56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26EE-69FC-441C-B950-B9A2982D0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00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96CF-7B6C-4937-A615-1A4BDE0DB56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26EE-69FC-441C-B950-B9A2982D0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89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96CF-7B6C-4937-A615-1A4BDE0DB56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26EE-69FC-441C-B950-B9A2982D0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06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F96CF-7B6C-4937-A615-1A4BDE0DB560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726EE-69FC-441C-B950-B9A2982D0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51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9" Type="http://schemas.openxmlformats.org/officeDocument/2006/relationships/customXml" Target="../ink/ink19.xml"/><Relationship Id="rId21" Type="http://schemas.openxmlformats.org/officeDocument/2006/relationships/customXml" Target="../ink/ink10.xml"/><Relationship Id="rId34" Type="http://schemas.openxmlformats.org/officeDocument/2006/relationships/image" Target="../media/image17.png"/><Relationship Id="rId42" Type="http://schemas.openxmlformats.org/officeDocument/2006/relationships/image" Target="../media/image21.png"/><Relationship Id="rId47" Type="http://schemas.openxmlformats.org/officeDocument/2006/relationships/customXml" Target="../ink/ink22.xml"/><Relationship Id="rId50" Type="http://schemas.openxmlformats.org/officeDocument/2006/relationships/image" Target="../media/image25.png"/><Relationship Id="rId55" Type="http://schemas.openxmlformats.org/officeDocument/2006/relationships/customXml" Target="../ink/ink26.xml"/><Relationship Id="rId63" Type="http://schemas.openxmlformats.org/officeDocument/2006/relationships/customXml" Target="../ink/ink30.xml"/><Relationship Id="rId68" Type="http://schemas.openxmlformats.org/officeDocument/2006/relationships/image" Target="../media/image34.png"/><Relationship Id="rId76" Type="http://schemas.openxmlformats.org/officeDocument/2006/relationships/image" Target="../media/image38.png"/><Relationship Id="rId7" Type="http://schemas.openxmlformats.org/officeDocument/2006/relationships/customXml" Target="../ink/ink3.xml"/><Relationship Id="rId71" Type="http://schemas.openxmlformats.org/officeDocument/2006/relationships/customXml" Target="../ink/ink34.xml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9" Type="http://schemas.openxmlformats.org/officeDocument/2006/relationships/customXml" Target="../ink/ink14.xml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37" Type="http://schemas.openxmlformats.org/officeDocument/2006/relationships/customXml" Target="../ink/ink18.xml"/><Relationship Id="rId40" Type="http://schemas.openxmlformats.org/officeDocument/2006/relationships/image" Target="../media/image20.png"/><Relationship Id="rId53" Type="http://schemas.openxmlformats.org/officeDocument/2006/relationships/customXml" Target="../ink/ink25.xml"/><Relationship Id="rId58" Type="http://schemas.openxmlformats.org/officeDocument/2006/relationships/image" Target="../media/image29.png"/><Relationship Id="rId66" Type="http://schemas.openxmlformats.org/officeDocument/2006/relationships/image" Target="../media/image33.png"/><Relationship Id="rId74" Type="http://schemas.openxmlformats.org/officeDocument/2006/relationships/image" Target="../media/image37.png"/><Relationship Id="rId79" Type="http://schemas.openxmlformats.org/officeDocument/2006/relationships/customXml" Target="../ink/ink38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4.png"/><Relationship Id="rId36" Type="http://schemas.openxmlformats.org/officeDocument/2006/relationships/image" Target="../media/image18.png"/><Relationship Id="rId49" Type="http://schemas.openxmlformats.org/officeDocument/2006/relationships/customXml" Target="../ink/ink23.xml"/><Relationship Id="rId57" Type="http://schemas.openxmlformats.org/officeDocument/2006/relationships/customXml" Target="../ink/ink27.xml"/><Relationship Id="rId61" Type="http://schemas.openxmlformats.org/officeDocument/2006/relationships/customXml" Target="../ink/ink29.xml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52" Type="http://schemas.openxmlformats.org/officeDocument/2006/relationships/image" Target="../media/image26.png"/><Relationship Id="rId60" Type="http://schemas.openxmlformats.org/officeDocument/2006/relationships/image" Target="../media/image30.png"/><Relationship Id="rId65" Type="http://schemas.openxmlformats.org/officeDocument/2006/relationships/customXml" Target="../ink/ink31.xml"/><Relationship Id="rId73" Type="http://schemas.openxmlformats.org/officeDocument/2006/relationships/customXml" Target="../ink/ink35.xml"/><Relationship Id="rId78" Type="http://schemas.openxmlformats.org/officeDocument/2006/relationships/image" Target="../media/image39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customXml" Target="../ink/ink13.xml"/><Relationship Id="rId30" Type="http://schemas.openxmlformats.org/officeDocument/2006/relationships/image" Target="../media/image15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24.png"/><Relationship Id="rId56" Type="http://schemas.openxmlformats.org/officeDocument/2006/relationships/image" Target="../media/image28.png"/><Relationship Id="rId64" Type="http://schemas.openxmlformats.org/officeDocument/2006/relationships/image" Target="../media/image32.png"/><Relationship Id="rId69" Type="http://schemas.openxmlformats.org/officeDocument/2006/relationships/customXml" Target="../ink/ink33.xml"/><Relationship Id="rId77" Type="http://schemas.openxmlformats.org/officeDocument/2006/relationships/customXml" Target="../ink/ink37.xml"/><Relationship Id="rId8" Type="http://schemas.openxmlformats.org/officeDocument/2006/relationships/image" Target="../media/image4.png"/><Relationship Id="rId51" Type="http://schemas.openxmlformats.org/officeDocument/2006/relationships/customXml" Target="../ink/ink24.xml"/><Relationship Id="rId72" Type="http://schemas.openxmlformats.org/officeDocument/2006/relationships/image" Target="../media/image36.png"/><Relationship Id="rId80" Type="http://schemas.openxmlformats.org/officeDocument/2006/relationships/image" Target="../media/image40.png"/><Relationship Id="rId3" Type="http://schemas.openxmlformats.org/officeDocument/2006/relationships/customXml" Target="../ink/ink1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19.png"/><Relationship Id="rId46" Type="http://schemas.openxmlformats.org/officeDocument/2006/relationships/image" Target="../media/image23.png"/><Relationship Id="rId59" Type="http://schemas.openxmlformats.org/officeDocument/2006/relationships/customXml" Target="../ink/ink28.xml"/><Relationship Id="rId67" Type="http://schemas.openxmlformats.org/officeDocument/2006/relationships/customXml" Target="../ink/ink32.xml"/><Relationship Id="rId20" Type="http://schemas.openxmlformats.org/officeDocument/2006/relationships/image" Target="../media/image10.png"/><Relationship Id="rId41" Type="http://schemas.openxmlformats.org/officeDocument/2006/relationships/customXml" Target="../ink/ink20.xml"/><Relationship Id="rId54" Type="http://schemas.openxmlformats.org/officeDocument/2006/relationships/image" Target="../media/image27.png"/><Relationship Id="rId62" Type="http://schemas.openxmlformats.org/officeDocument/2006/relationships/image" Target="../media/image31.png"/><Relationship Id="rId70" Type="http://schemas.openxmlformats.org/officeDocument/2006/relationships/image" Target="../media/image35.png"/><Relationship Id="rId75" Type="http://schemas.openxmlformats.org/officeDocument/2006/relationships/customXml" Target="../ink/ink3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4DA9FF1-00B7-63EA-53C0-1762D5FC3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46346" cy="51816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インク 10">
                <a:extLst>
                  <a:ext uri="{FF2B5EF4-FFF2-40B4-BE49-F238E27FC236}">
                    <a16:creationId xmlns:a16="http://schemas.microsoft.com/office/drawing/2014/main" id="{C39FCAB2-B79C-7DD7-79B1-A857C368E680}"/>
                  </a:ext>
                </a:extLst>
              </p14:cNvPr>
              <p14:cNvContentPartPr/>
              <p14:nvPr/>
            </p14:nvContentPartPr>
            <p14:xfrm>
              <a:off x="1854900" y="1622490"/>
              <a:ext cx="327600" cy="352800"/>
            </p14:xfrm>
          </p:contentPart>
        </mc:Choice>
        <mc:Fallback xmlns="">
          <p:pic>
            <p:nvPicPr>
              <p:cNvPr id="11" name="インク 10">
                <a:extLst>
                  <a:ext uri="{FF2B5EF4-FFF2-40B4-BE49-F238E27FC236}">
                    <a16:creationId xmlns:a16="http://schemas.microsoft.com/office/drawing/2014/main" id="{C39FCAB2-B79C-7DD7-79B1-A857C368E68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01260" y="1514490"/>
                <a:ext cx="435240" cy="56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7" name="インク 26">
                <a:extLst>
                  <a:ext uri="{FF2B5EF4-FFF2-40B4-BE49-F238E27FC236}">
                    <a16:creationId xmlns:a16="http://schemas.microsoft.com/office/drawing/2014/main" id="{645E69EB-195A-5618-94B3-F2B31E7F2169}"/>
                  </a:ext>
                </a:extLst>
              </p14:cNvPr>
              <p14:cNvContentPartPr/>
              <p14:nvPr/>
            </p14:nvContentPartPr>
            <p14:xfrm>
              <a:off x="76140" y="4333290"/>
              <a:ext cx="720" cy="257760"/>
            </p14:xfrm>
          </p:contentPart>
        </mc:Choice>
        <mc:Fallback xmlns="">
          <p:pic>
            <p:nvPicPr>
              <p:cNvPr id="27" name="インク 26">
                <a:extLst>
                  <a:ext uri="{FF2B5EF4-FFF2-40B4-BE49-F238E27FC236}">
                    <a16:creationId xmlns:a16="http://schemas.microsoft.com/office/drawing/2014/main" id="{645E69EB-195A-5618-94B3-F2B31E7F216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140" y="4225650"/>
                <a:ext cx="108360" cy="47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5" name="インク 24">
                <a:extLst>
                  <a:ext uri="{FF2B5EF4-FFF2-40B4-BE49-F238E27FC236}">
                    <a16:creationId xmlns:a16="http://schemas.microsoft.com/office/drawing/2014/main" id="{16F34763-CE59-77BE-CD26-09FF58E79047}"/>
                  </a:ext>
                </a:extLst>
              </p14:cNvPr>
              <p14:cNvContentPartPr/>
              <p14:nvPr/>
            </p14:nvContentPartPr>
            <p14:xfrm>
              <a:off x="76140" y="4163010"/>
              <a:ext cx="57600" cy="484920"/>
            </p14:xfrm>
          </p:contentPart>
        </mc:Choice>
        <mc:Fallback xmlns="">
          <p:pic>
            <p:nvPicPr>
              <p:cNvPr id="25" name="インク 24">
                <a:extLst>
                  <a:ext uri="{FF2B5EF4-FFF2-40B4-BE49-F238E27FC236}">
                    <a16:creationId xmlns:a16="http://schemas.microsoft.com/office/drawing/2014/main" id="{16F34763-CE59-77BE-CD26-09FF58E7904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140" y="4055370"/>
                <a:ext cx="165240" cy="70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4" name="インク 23">
                <a:extLst>
                  <a:ext uri="{FF2B5EF4-FFF2-40B4-BE49-F238E27FC236}">
                    <a16:creationId xmlns:a16="http://schemas.microsoft.com/office/drawing/2014/main" id="{F314569C-42B9-AD86-43B2-0B01CEAD3359}"/>
                  </a:ext>
                </a:extLst>
              </p14:cNvPr>
              <p14:cNvContentPartPr/>
              <p14:nvPr/>
            </p14:nvContentPartPr>
            <p14:xfrm>
              <a:off x="113580" y="4652610"/>
              <a:ext cx="648000" cy="457200"/>
            </p14:xfrm>
          </p:contentPart>
        </mc:Choice>
        <mc:Fallback xmlns="">
          <p:pic>
            <p:nvPicPr>
              <p:cNvPr id="24" name="インク 23">
                <a:extLst>
                  <a:ext uri="{FF2B5EF4-FFF2-40B4-BE49-F238E27FC236}">
                    <a16:creationId xmlns:a16="http://schemas.microsoft.com/office/drawing/2014/main" id="{F314569C-42B9-AD86-43B2-0B01CEAD335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4940" y="4643970"/>
                <a:ext cx="665640" cy="47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3" name="インク 22">
                <a:extLst>
                  <a:ext uri="{FF2B5EF4-FFF2-40B4-BE49-F238E27FC236}">
                    <a16:creationId xmlns:a16="http://schemas.microsoft.com/office/drawing/2014/main" id="{28F5DF08-2E2E-B927-754F-72A257FB8865}"/>
                  </a:ext>
                </a:extLst>
              </p14:cNvPr>
              <p14:cNvContentPartPr/>
              <p14:nvPr/>
            </p14:nvContentPartPr>
            <p14:xfrm>
              <a:off x="37620" y="3828210"/>
              <a:ext cx="1369080" cy="1609560"/>
            </p14:xfrm>
          </p:contentPart>
        </mc:Choice>
        <mc:Fallback xmlns="">
          <p:pic>
            <p:nvPicPr>
              <p:cNvPr id="23" name="インク 22">
                <a:extLst>
                  <a:ext uri="{FF2B5EF4-FFF2-40B4-BE49-F238E27FC236}">
                    <a16:creationId xmlns:a16="http://schemas.microsoft.com/office/drawing/2014/main" id="{28F5DF08-2E2E-B927-754F-72A257FB886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8980" y="3819210"/>
                <a:ext cx="1386720" cy="162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8" name="インク 27">
                <a:extLst>
                  <a:ext uri="{FF2B5EF4-FFF2-40B4-BE49-F238E27FC236}">
                    <a16:creationId xmlns:a16="http://schemas.microsoft.com/office/drawing/2014/main" id="{EE321AF3-E57D-20D4-2CA7-6B5184F3BE81}"/>
                  </a:ext>
                </a:extLst>
              </p14:cNvPr>
              <p14:cNvContentPartPr/>
              <p14:nvPr/>
            </p14:nvContentPartPr>
            <p14:xfrm>
              <a:off x="9540" y="4006770"/>
              <a:ext cx="506520" cy="1195920"/>
            </p14:xfrm>
          </p:contentPart>
        </mc:Choice>
        <mc:Fallback xmlns="">
          <p:pic>
            <p:nvPicPr>
              <p:cNvPr id="28" name="インク 27">
                <a:extLst>
                  <a:ext uri="{FF2B5EF4-FFF2-40B4-BE49-F238E27FC236}">
                    <a16:creationId xmlns:a16="http://schemas.microsoft.com/office/drawing/2014/main" id="{EE321AF3-E57D-20D4-2CA7-6B5184F3BE8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900" y="3998130"/>
                <a:ext cx="524160" cy="1213560"/>
              </a:xfrm>
              <a:prstGeom prst="rect">
                <a:avLst/>
              </a:prstGeom>
            </p:spPr>
          </p:pic>
        </mc:Fallback>
      </mc:AlternateContent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7FC7F2B-6431-9DE9-87AC-FD349B800CD1}"/>
              </a:ext>
            </a:extLst>
          </p:cNvPr>
          <p:cNvSpPr txBox="1"/>
          <p:nvPr/>
        </p:nvSpPr>
        <p:spPr>
          <a:xfrm>
            <a:off x="2488539" y="367940"/>
            <a:ext cx="4987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highlight>
                  <a:srgbClr val="C0C0C0"/>
                </a:highlight>
              </a:rPr>
              <a:t>FCC</a:t>
            </a:r>
            <a:r>
              <a:rPr kumimoji="1" lang="ja-JP" altLang="en-US" sz="2800" dirty="0">
                <a:highlight>
                  <a:srgbClr val="C0C0C0"/>
                </a:highlight>
              </a:rPr>
              <a:t>クライミング祭り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4FB531B-1D69-D435-78CF-04CD5777DE56}"/>
              </a:ext>
            </a:extLst>
          </p:cNvPr>
          <p:cNvSpPr txBox="1"/>
          <p:nvPr/>
        </p:nvSpPr>
        <p:spPr>
          <a:xfrm>
            <a:off x="825300" y="4589926"/>
            <a:ext cx="50974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日時：</a:t>
            </a:r>
            <a:r>
              <a:rPr kumimoji="1" lang="en-US" altLang="ja-JP" sz="2000" dirty="0"/>
              <a:t>12</a:t>
            </a:r>
            <a:r>
              <a:rPr kumimoji="1" lang="ja-JP" altLang="en-US" sz="2000" dirty="0"/>
              <a:t>月</a:t>
            </a:r>
            <a:r>
              <a:rPr kumimoji="1" lang="en-US" altLang="ja-JP" sz="2000" dirty="0"/>
              <a:t>11</a:t>
            </a:r>
            <a:r>
              <a:rPr kumimoji="1" lang="ja-JP" altLang="en-US" sz="2000" dirty="0"/>
              <a:t>日（日）　　</a:t>
            </a:r>
            <a:r>
              <a:rPr kumimoji="1" lang="en-US" altLang="ja-JP" sz="2000" dirty="0"/>
              <a:t>13</a:t>
            </a:r>
            <a:r>
              <a:rPr kumimoji="1" lang="ja-JP" altLang="en-US" sz="2000" dirty="0"/>
              <a:t>：</a:t>
            </a:r>
            <a:r>
              <a:rPr kumimoji="1" lang="en-US" altLang="ja-JP" sz="2000" dirty="0"/>
              <a:t>00</a:t>
            </a:r>
            <a:r>
              <a:rPr kumimoji="1" lang="ja-JP" altLang="en-US" sz="2000" dirty="0"/>
              <a:t>～</a:t>
            </a:r>
            <a:r>
              <a:rPr kumimoji="1" lang="en-US" altLang="ja-JP" sz="2000" dirty="0"/>
              <a:t>16</a:t>
            </a:r>
            <a:r>
              <a:rPr kumimoji="1" lang="ja-JP" altLang="en-US" sz="2000" dirty="0"/>
              <a:t>：</a:t>
            </a:r>
            <a:r>
              <a:rPr kumimoji="1" lang="en-US" altLang="ja-JP" sz="2000" dirty="0"/>
              <a:t>00</a:t>
            </a:r>
          </a:p>
          <a:p>
            <a:r>
              <a:rPr kumimoji="1" lang="ja-JP" altLang="en-US" sz="2000" dirty="0"/>
              <a:t>内容：ドンじゃん、ルート、リレー</a:t>
            </a:r>
            <a:endParaRPr kumimoji="1" lang="en-US" altLang="ja-JP" sz="2000" dirty="0"/>
          </a:p>
          <a:p>
            <a:r>
              <a:rPr kumimoji="1" lang="ja-JP" altLang="en-US" sz="2000" dirty="0"/>
              <a:t>参加費：</a:t>
            </a:r>
            <a:r>
              <a:rPr kumimoji="1" lang="en-US" altLang="ja-JP" sz="2000" dirty="0"/>
              <a:t>3000</a:t>
            </a:r>
            <a:r>
              <a:rPr kumimoji="1" lang="ja-JP" altLang="en-US" sz="2000" dirty="0"/>
              <a:t>円　（事務利用料とは別途）</a:t>
            </a:r>
            <a:endParaRPr kumimoji="1" lang="en-US" altLang="ja-JP" sz="2000" dirty="0"/>
          </a:p>
          <a:p>
            <a:r>
              <a:rPr kumimoji="1" lang="ja-JP" altLang="en-US" sz="2000" dirty="0"/>
              <a:t>場所：クライミングジムノーズ町田店</a:t>
            </a:r>
            <a:endParaRPr kumimoji="1" lang="en-US" altLang="ja-JP" sz="2000" dirty="0"/>
          </a:p>
          <a:p>
            <a:r>
              <a:rPr kumimoji="1" lang="ja-JP" altLang="en-US" sz="2000" dirty="0"/>
              <a:t>申し込み締め切り：</a:t>
            </a:r>
            <a:r>
              <a:rPr kumimoji="1" lang="en-US" altLang="ja-JP" sz="2000" dirty="0"/>
              <a:t>11</a:t>
            </a:r>
            <a:r>
              <a:rPr kumimoji="1" lang="ja-JP" altLang="en-US" sz="2000" dirty="0"/>
              <a:t>月</a:t>
            </a:r>
            <a:r>
              <a:rPr kumimoji="1" lang="en-US" altLang="ja-JP" sz="2000" dirty="0"/>
              <a:t>24</a:t>
            </a:r>
            <a:r>
              <a:rPr kumimoji="1" lang="ja-JP" altLang="en-US" sz="2000" dirty="0"/>
              <a:t>日（木）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714A9F6-FC9E-22E1-3E24-754C40BC9999}"/>
              </a:ext>
            </a:extLst>
          </p:cNvPr>
          <p:cNvSpPr txBox="1"/>
          <p:nvPr/>
        </p:nvSpPr>
        <p:spPr>
          <a:xfrm>
            <a:off x="761580" y="7267847"/>
            <a:ext cx="50974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当日と前日の手伝いをしてくださる方を募集しています。当日は</a:t>
            </a:r>
            <a:r>
              <a:rPr kumimoji="1" lang="en-US" altLang="ja-JP" dirty="0"/>
              <a:t>12</a:t>
            </a:r>
            <a:r>
              <a:rPr kumimoji="1" lang="ja-JP" altLang="en-US" dirty="0"/>
              <a:t>時頃、前日は</a:t>
            </a:r>
            <a:r>
              <a:rPr kumimoji="1" lang="en-US" altLang="ja-JP" dirty="0"/>
              <a:t>4</a:t>
            </a:r>
            <a:r>
              <a:rPr kumimoji="1" lang="ja-JP" altLang="en-US" dirty="0"/>
              <a:t>時頃に</a:t>
            </a:r>
            <a:r>
              <a:rPr kumimoji="1" lang="en-US" altLang="ja-JP" dirty="0"/>
              <a:t>NOSE</a:t>
            </a:r>
            <a:r>
              <a:rPr kumimoji="1" lang="ja-JP" altLang="en-US" dirty="0"/>
              <a:t>です。申し込みと準備に来てくださる方は福山先生またはえいと、みずにご連絡おねがいします。</a:t>
            </a:r>
            <a:endParaRPr kumimoji="1" lang="en-US" altLang="ja-JP" dirty="0"/>
          </a:p>
          <a:p>
            <a:r>
              <a:rPr kumimoji="1" lang="ja-JP" altLang="en-US" dirty="0"/>
              <a:t>申し込みの際にはルートのグレードの申請をご協力お願いします。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8" name="インク 37">
                <a:extLst>
                  <a:ext uri="{FF2B5EF4-FFF2-40B4-BE49-F238E27FC236}">
                    <a16:creationId xmlns:a16="http://schemas.microsoft.com/office/drawing/2014/main" id="{D0336083-5C4D-0C18-389C-E51B1B9F5D8B}"/>
                  </a:ext>
                </a:extLst>
              </p14:cNvPr>
              <p14:cNvContentPartPr/>
              <p14:nvPr/>
            </p14:nvContentPartPr>
            <p14:xfrm>
              <a:off x="132660" y="91410"/>
              <a:ext cx="2360880" cy="503280"/>
            </p14:xfrm>
          </p:contentPart>
        </mc:Choice>
        <mc:Fallback xmlns="">
          <p:pic>
            <p:nvPicPr>
              <p:cNvPr id="38" name="インク 37">
                <a:extLst>
                  <a:ext uri="{FF2B5EF4-FFF2-40B4-BE49-F238E27FC236}">
                    <a16:creationId xmlns:a16="http://schemas.microsoft.com/office/drawing/2014/main" id="{D0336083-5C4D-0C18-389C-E51B1B9F5D8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9020" y="-16230"/>
                <a:ext cx="2468520" cy="71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9" name="インク 38">
                <a:extLst>
                  <a:ext uri="{FF2B5EF4-FFF2-40B4-BE49-F238E27FC236}">
                    <a16:creationId xmlns:a16="http://schemas.microsoft.com/office/drawing/2014/main" id="{8C62E8F2-13DB-8573-8673-9192D622ED3C}"/>
                  </a:ext>
                </a:extLst>
              </p14:cNvPr>
              <p14:cNvContentPartPr/>
              <p14:nvPr/>
            </p14:nvContentPartPr>
            <p14:xfrm>
              <a:off x="1601820" y="1660740"/>
              <a:ext cx="743040" cy="587880"/>
            </p14:xfrm>
          </p:contentPart>
        </mc:Choice>
        <mc:Fallback xmlns="">
          <p:pic>
            <p:nvPicPr>
              <p:cNvPr id="39" name="インク 38">
                <a:extLst>
                  <a:ext uri="{FF2B5EF4-FFF2-40B4-BE49-F238E27FC236}">
                    <a16:creationId xmlns:a16="http://schemas.microsoft.com/office/drawing/2014/main" id="{8C62E8F2-13DB-8573-8673-9192D622ED3C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548180" y="1552740"/>
                <a:ext cx="850680" cy="80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40" name="インク 39">
                <a:extLst>
                  <a:ext uri="{FF2B5EF4-FFF2-40B4-BE49-F238E27FC236}">
                    <a16:creationId xmlns:a16="http://schemas.microsoft.com/office/drawing/2014/main" id="{3ED73689-654B-2919-EC88-4972877DFD00}"/>
                  </a:ext>
                </a:extLst>
              </p14:cNvPr>
              <p14:cNvContentPartPr/>
              <p14:nvPr/>
            </p14:nvContentPartPr>
            <p14:xfrm>
              <a:off x="2704860" y="3143940"/>
              <a:ext cx="73080" cy="37440"/>
            </p14:xfrm>
          </p:contentPart>
        </mc:Choice>
        <mc:Fallback xmlns="">
          <p:pic>
            <p:nvPicPr>
              <p:cNvPr id="40" name="インク 39">
                <a:extLst>
                  <a:ext uri="{FF2B5EF4-FFF2-40B4-BE49-F238E27FC236}">
                    <a16:creationId xmlns:a16="http://schemas.microsoft.com/office/drawing/2014/main" id="{3ED73689-654B-2919-EC88-4972877DFD00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651220" y="3035940"/>
                <a:ext cx="180720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3" name="インク 42">
                <a:extLst>
                  <a:ext uri="{FF2B5EF4-FFF2-40B4-BE49-F238E27FC236}">
                    <a16:creationId xmlns:a16="http://schemas.microsoft.com/office/drawing/2014/main" id="{28B58446-8FA4-484D-E85E-E3F2D597D9E9}"/>
                  </a:ext>
                </a:extLst>
              </p14:cNvPr>
              <p14:cNvContentPartPr/>
              <p14:nvPr/>
            </p14:nvContentPartPr>
            <p14:xfrm>
              <a:off x="2856780" y="2836860"/>
              <a:ext cx="93600" cy="134640"/>
            </p14:xfrm>
          </p:contentPart>
        </mc:Choice>
        <mc:Fallback xmlns="">
          <p:pic>
            <p:nvPicPr>
              <p:cNvPr id="43" name="インク 42">
                <a:extLst>
                  <a:ext uri="{FF2B5EF4-FFF2-40B4-BE49-F238E27FC236}">
                    <a16:creationId xmlns:a16="http://schemas.microsoft.com/office/drawing/2014/main" id="{28B58446-8FA4-484D-E85E-E3F2D597D9E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848140" y="2828220"/>
                <a:ext cx="111240" cy="15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44" name="インク 43">
                <a:extLst>
                  <a:ext uri="{FF2B5EF4-FFF2-40B4-BE49-F238E27FC236}">
                    <a16:creationId xmlns:a16="http://schemas.microsoft.com/office/drawing/2014/main" id="{CB27714A-851E-60CA-4118-8C0CE3B13832}"/>
                  </a:ext>
                </a:extLst>
              </p14:cNvPr>
              <p14:cNvContentPartPr/>
              <p14:nvPr/>
            </p14:nvContentPartPr>
            <p14:xfrm>
              <a:off x="2519460" y="2701860"/>
              <a:ext cx="615600" cy="754920"/>
            </p14:xfrm>
          </p:contentPart>
        </mc:Choice>
        <mc:Fallback xmlns="">
          <p:pic>
            <p:nvPicPr>
              <p:cNvPr id="44" name="インク 43">
                <a:extLst>
                  <a:ext uri="{FF2B5EF4-FFF2-40B4-BE49-F238E27FC236}">
                    <a16:creationId xmlns:a16="http://schemas.microsoft.com/office/drawing/2014/main" id="{CB27714A-851E-60CA-4118-8C0CE3B1383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510820" y="2693220"/>
                <a:ext cx="633240" cy="77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56" name="インク 55">
                <a:extLst>
                  <a:ext uri="{FF2B5EF4-FFF2-40B4-BE49-F238E27FC236}">
                    <a16:creationId xmlns:a16="http://schemas.microsoft.com/office/drawing/2014/main" id="{B503621A-E394-3D6E-57F4-88EDD8A5CE67}"/>
                  </a:ext>
                </a:extLst>
              </p14:cNvPr>
              <p14:cNvContentPartPr/>
              <p14:nvPr/>
            </p14:nvContentPartPr>
            <p14:xfrm>
              <a:off x="3848548" y="1792141"/>
              <a:ext cx="272520" cy="132480"/>
            </p14:xfrm>
          </p:contentPart>
        </mc:Choice>
        <mc:Fallback xmlns="">
          <p:pic>
            <p:nvPicPr>
              <p:cNvPr id="56" name="インク 55">
                <a:extLst>
                  <a:ext uri="{FF2B5EF4-FFF2-40B4-BE49-F238E27FC236}">
                    <a16:creationId xmlns:a16="http://schemas.microsoft.com/office/drawing/2014/main" id="{B503621A-E394-3D6E-57F4-88EDD8A5CE67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839908" y="1783141"/>
                <a:ext cx="29016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55" name="インク 54">
                <a:extLst>
                  <a:ext uri="{FF2B5EF4-FFF2-40B4-BE49-F238E27FC236}">
                    <a16:creationId xmlns:a16="http://schemas.microsoft.com/office/drawing/2014/main" id="{E9BAB161-5640-1897-26E1-933936717179}"/>
                  </a:ext>
                </a:extLst>
              </p14:cNvPr>
              <p14:cNvContentPartPr/>
              <p14:nvPr/>
            </p14:nvContentPartPr>
            <p14:xfrm>
              <a:off x="3143308" y="1260965"/>
              <a:ext cx="1458720" cy="367560"/>
            </p14:xfrm>
          </p:contentPart>
        </mc:Choice>
        <mc:Fallback xmlns="">
          <p:pic>
            <p:nvPicPr>
              <p:cNvPr id="55" name="インク 54">
                <a:extLst>
                  <a:ext uri="{FF2B5EF4-FFF2-40B4-BE49-F238E27FC236}">
                    <a16:creationId xmlns:a16="http://schemas.microsoft.com/office/drawing/2014/main" id="{E9BAB161-5640-1897-26E1-933936717179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134668" y="1252325"/>
                <a:ext cx="1476360" cy="38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58" name="インク 57">
                <a:extLst>
                  <a:ext uri="{FF2B5EF4-FFF2-40B4-BE49-F238E27FC236}">
                    <a16:creationId xmlns:a16="http://schemas.microsoft.com/office/drawing/2014/main" id="{288BF43B-B737-CAF0-034A-FCEE484A112C}"/>
                  </a:ext>
                </a:extLst>
              </p14:cNvPr>
              <p14:cNvContentPartPr/>
              <p14:nvPr/>
            </p14:nvContentPartPr>
            <p14:xfrm>
              <a:off x="2334748" y="1390205"/>
              <a:ext cx="364680" cy="571320"/>
            </p14:xfrm>
          </p:contentPart>
        </mc:Choice>
        <mc:Fallback xmlns="">
          <p:pic>
            <p:nvPicPr>
              <p:cNvPr id="58" name="インク 57">
                <a:extLst>
                  <a:ext uri="{FF2B5EF4-FFF2-40B4-BE49-F238E27FC236}">
                    <a16:creationId xmlns:a16="http://schemas.microsoft.com/office/drawing/2014/main" id="{288BF43B-B737-CAF0-034A-FCEE484A112C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2326108" y="1381205"/>
                <a:ext cx="382320" cy="58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59" name="インク 58">
                <a:extLst>
                  <a:ext uri="{FF2B5EF4-FFF2-40B4-BE49-F238E27FC236}">
                    <a16:creationId xmlns:a16="http://schemas.microsoft.com/office/drawing/2014/main" id="{3F7C817E-B87A-89DD-0781-A45FBA2496D4}"/>
                  </a:ext>
                </a:extLst>
              </p14:cNvPr>
              <p14:cNvContentPartPr/>
              <p14:nvPr/>
            </p14:nvContentPartPr>
            <p14:xfrm>
              <a:off x="2360308" y="1822925"/>
              <a:ext cx="74160" cy="94680"/>
            </p14:xfrm>
          </p:contentPart>
        </mc:Choice>
        <mc:Fallback xmlns="">
          <p:pic>
            <p:nvPicPr>
              <p:cNvPr id="59" name="インク 58">
                <a:extLst>
                  <a:ext uri="{FF2B5EF4-FFF2-40B4-BE49-F238E27FC236}">
                    <a16:creationId xmlns:a16="http://schemas.microsoft.com/office/drawing/2014/main" id="{3F7C817E-B87A-89DD-0781-A45FBA2496D4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2351668" y="1813925"/>
                <a:ext cx="91800" cy="112320"/>
              </a:xfrm>
              <a:prstGeom prst="rect">
                <a:avLst/>
              </a:prstGeom>
            </p:spPr>
          </p:pic>
        </mc:Fallback>
      </mc:AlternateContent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FE433BA5-BA34-04BB-04FD-7658625C6F5E}"/>
              </a:ext>
            </a:extLst>
          </p:cNvPr>
          <p:cNvGrpSpPr/>
          <p:nvPr/>
        </p:nvGrpSpPr>
        <p:grpSpPr>
          <a:xfrm>
            <a:off x="2449948" y="1163405"/>
            <a:ext cx="432000" cy="538560"/>
            <a:chOff x="2449948" y="1163405"/>
            <a:chExt cx="432000" cy="538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60" name="インク 59">
                  <a:extLst>
                    <a:ext uri="{FF2B5EF4-FFF2-40B4-BE49-F238E27FC236}">
                      <a16:creationId xmlns:a16="http://schemas.microsoft.com/office/drawing/2014/main" id="{69AAD363-046D-66CD-7EC3-5AEAE2FD5E29}"/>
                    </a:ext>
                  </a:extLst>
                </p14:cNvPr>
                <p14:cNvContentPartPr/>
                <p14:nvPr/>
              </p14:nvContentPartPr>
              <p14:xfrm>
                <a:off x="2449948" y="1313885"/>
                <a:ext cx="280800" cy="388080"/>
              </p14:xfrm>
            </p:contentPart>
          </mc:Choice>
          <mc:Fallback xmlns="">
            <p:pic>
              <p:nvPicPr>
                <p:cNvPr id="60" name="インク 59">
                  <a:extLst>
                    <a:ext uri="{FF2B5EF4-FFF2-40B4-BE49-F238E27FC236}">
                      <a16:creationId xmlns:a16="http://schemas.microsoft.com/office/drawing/2014/main" id="{69AAD363-046D-66CD-7EC3-5AEAE2FD5E29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440948" y="1305245"/>
                  <a:ext cx="298440" cy="40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61" name="インク 60">
                  <a:extLst>
                    <a:ext uri="{FF2B5EF4-FFF2-40B4-BE49-F238E27FC236}">
                      <a16:creationId xmlns:a16="http://schemas.microsoft.com/office/drawing/2014/main" id="{02AC3411-19B0-446A-91E6-388BF413BE06}"/>
                    </a:ext>
                  </a:extLst>
                </p14:cNvPr>
                <p14:cNvContentPartPr/>
                <p14:nvPr/>
              </p14:nvContentPartPr>
              <p14:xfrm>
                <a:off x="2797348" y="1163405"/>
                <a:ext cx="84600" cy="327600"/>
              </p14:xfrm>
            </p:contentPart>
          </mc:Choice>
          <mc:Fallback xmlns="">
            <p:pic>
              <p:nvPicPr>
                <p:cNvPr id="61" name="インク 60">
                  <a:extLst>
                    <a:ext uri="{FF2B5EF4-FFF2-40B4-BE49-F238E27FC236}">
                      <a16:creationId xmlns:a16="http://schemas.microsoft.com/office/drawing/2014/main" id="{02AC3411-19B0-446A-91E6-388BF413BE06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788708" y="1154765"/>
                  <a:ext cx="102240" cy="34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62" name="インク 61">
                  <a:extLst>
                    <a:ext uri="{FF2B5EF4-FFF2-40B4-BE49-F238E27FC236}">
                      <a16:creationId xmlns:a16="http://schemas.microsoft.com/office/drawing/2014/main" id="{6E2CFFDA-202A-4419-C293-1F24B976DC12}"/>
                    </a:ext>
                  </a:extLst>
                </p14:cNvPr>
                <p14:cNvContentPartPr/>
                <p14:nvPr/>
              </p14:nvContentPartPr>
              <p14:xfrm>
                <a:off x="2698708" y="1302725"/>
                <a:ext cx="14760" cy="65160"/>
              </p14:xfrm>
            </p:contentPart>
          </mc:Choice>
          <mc:Fallback xmlns="">
            <p:pic>
              <p:nvPicPr>
                <p:cNvPr id="62" name="インク 61">
                  <a:extLst>
                    <a:ext uri="{FF2B5EF4-FFF2-40B4-BE49-F238E27FC236}">
                      <a16:creationId xmlns:a16="http://schemas.microsoft.com/office/drawing/2014/main" id="{6E2CFFDA-202A-4419-C293-1F24B976DC12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690068" y="1293725"/>
                  <a:ext cx="32400" cy="82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3" name="インク 2">
                <a:extLst>
                  <a:ext uri="{FF2B5EF4-FFF2-40B4-BE49-F238E27FC236}">
                    <a16:creationId xmlns:a16="http://schemas.microsoft.com/office/drawing/2014/main" id="{77CD28B9-C73B-B492-EE90-77622444784F}"/>
                  </a:ext>
                </a:extLst>
              </p14:cNvPr>
              <p14:cNvContentPartPr/>
              <p14:nvPr/>
            </p14:nvContentPartPr>
            <p14:xfrm>
              <a:off x="296100" y="425220"/>
              <a:ext cx="1319760" cy="1528920"/>
            </p14:xfrm>
          </p:contentPart>
        </mc:Choice>
        <mc:Fallback xmlns="">
          <p:pic>
            <p:nvPicPr>
              <p:cNvPr id="3" name="インク 2">
                <a:extLst>
                  <a:ext uri="{FF2B5EF4-FFF2-40B4-BE49-F238E27FC236}">
                    <a16:creationId xmlns:a16="http://schemas.microsoft.com/office/drawing/2014/main" id="{77CD28B9-C73B-B492-EE90-77622444784F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242460" y="317220"/>
                <a:ext cx="1427400" cy="174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5" name="インク 4">
                <a:extLst>
                  <a:ext uri="{FF2B5EF4-FFF2-40B4-BE49-F238E27FC236}">
                    <a16:creationId xmlns:a16="http://schemas.microsoft.com/office/drawing/2014/main" id="{5C400DB2-8368-B7D1-D2D1-DE7C611C70E2}"/>
                  </a:ext>
                </a:extLst>
              </p14:cNvPr>
              <p14:cNvContentPartPr/>
              <p14:nvPr/>
            </p14:nvContentPartPr>
            <p14:xfrm>
              <a:off x="2965212" y="2818536"/>
              <a:ext cx="41040" cy="61920"/>
            </p14:xfrm>
          </p:contentPart>
        </mc:Choice>
        <mc:Fallback xmlns="">
          <p:pic>
            <p:nvPicPr>
              <p:cNvPr id="5" name="インク 4">
                <a:extLst>
                  <a:ext uri="{FF2B5EF4-FFF2-40B4-BE49-F238E27FC236}">
                    <a16:creationId xmlns:a16="http://schemas.microsoft.com/office/drawing/2014/main" id="{5C400DB2-8368-B7D1-D2D1-DE7C611C70E2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2956572" y="2809896"/>
                <a:ext cx="58680" cy="7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7" name="インク 6">
                <a:extLst>
                  <a:ext uri="{FF2B5EF4-FFF2-40B4-BE49-F238E27FC236}">
                    <a16:creationId xmlns:a16="http://schemas.microsoft.com/office/drawing/2014/main" id="{C6A07B99-40AB-E6A2-CF76-2FE21575DF2F}"/>
                  </a:ext>
                </a:extLst>
              </p14:cNvPr>
              <p14:cNvContentPartPr/>
              <p14:nvPr/>
            </p14:nvContentPartPr>
            <p14:xfrm>
              <a:off x="3140892" y="2758056"/>
              <a:ext cx="142920" cy="109800"/>
            </p14:xfrm>
          </p:contentPart>
        </mc:Choice>
        <mc:Fallback xmlns="">
          <p:pic>
            <p:nvPicPr>
              <p:cNvPr id="7" name="インク 6">
                <a:extLst>
                  <a:ext uri="{FF2B5EF4-FFF2-40B4-BE49-F238E27FC236}">
                    <a16:creationId xmlns:a16="http://schemas.microsoft.com/office/drawing/2014/main" id="{C6A07B99-40AB-E6A2-CF76-2FE21575DF2F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3132252" y="2749056"/>
                <a:ext cx="16056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8" name="インク 7">
                <a:extLst>
                  <a:ext uri="{FF2B5EF4-FFF2-40B4-BE49-F238E27FC236}">
                    <a16:creationId xmlns:a16="http://schemas.microsoft.com/office/drawing/2014/main" id="{A63ABD85-2D61-486A-3D6D-E107C0F176DF}"/>
                  </a:ext>
                </a:extLst>
              </p14:cNvPr>
              <p14:cNvContentPartPr/>
              <p14:nvPr/>
            </p14:nvContentPartPr>
            <p14:xfrm>
              <a:off x="3003732" y="1124447"/>
              <a:ext cx="26640" cy="107280"/>
            </p14:xfrm>
          </p:contentPart>
        </mc:Choice>
        <mc:Fallback xmlns="">
          <p:pic>
            <p:nvPicPr>
              <p:cNvPr id="8" name="インク 7">
                <a:extLst>
                  <a:ext uri="{FF2B5EF4-FFF2-40B4-BE49-F238E27FC236}">
                    <a16:creationId xmlns:a16="http://schemas.microsoft.com/office/drawing/2014/main" id="{A63ABD85-2D61-486A-3D6D-E107C0F176DF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2995092" y="1115447"/>
                <a:ext cx="44280" cy="12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9" name="インク 8">
                <a:extLst>
                  <a:ext uri="{FF2B5EF4-FFF2-40B4-BE49-F238E27FC236}">
                    <a16:creationId xmlns:a16="http://schemas.microsoft.com/office/drawing/2014/main" id="{1175937D-0F28-A2C2-4A33-962C0B6D4380}"/>
                  </a:ext>
                </a:extLst>
              </p14:cNvPr>
              <p14:cNvContentPartPr/>
              <p14:nvPr/>
            </p14:nvContentPartPr>
            <p14:xfrm>
              <a:off x="1413972" y="684527"/>
              <a:ext cx="465840" cy="258480"/>
            </p14:xfrm>
          </p:contentPart>
        </mc:Choice>
        <mc:Fallback xmlns="">
          <p:pic>
            <p:nvPicPr>
              <p:cNvPr id="9" name="インク 8">
                <a:extLst>
                  <a:ext uri="{FF2B5EF4-FFF2-40B4-BE49-F238E27FC236}">
                    <a16:creationId xmlns:a16="http://schemas.microsoft.com/office/drawing/2014/main" id="{1175937D-0F28-A2C2-4A33-962C0B6D4380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1405332" y="675527"/>
                <a:ext cx="483480" cy="27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10" name="インク 9">
                <a:extLst>
                  <a:ext uri="{FF2B5EF4-FFF2-40B4-BE49-F238E27FC236}">
                    <a16:creationId xmlns:a16="http://schemas.microsoft.com/office/drawing/2014/main" id="{77FB577E-9577-3A63-A70B-1E736EDED776}"/>
                  </a:ext>
                </a:extLst>
              </p14:cNvPr>
              <p14:cNvContentPartPr/>
              <p14:nvPr/>
            </p14:nvContentPartPr>
            <p14:xfrm>
              <a:off x="7452" y="2293007"/>
              <a:ext cx="291600" cy="275400"/>
            </p14:xfrm>
          </p:contentPart>
        </mc:Choice>
        <mc:Fallback xmlns="">
          <p:pic>
            <p:nvPicPr>
              <p:cNvPr id="10" name="インク 9">
                <a:extLst>
                  <a:ext uri="{FF2B5EF4-FFF2-40B4-BE49-F238E27FC236}">
                    <a16:creationId xmlns:a16="http://schemas.microsoft.com/office/drawing/2014/main" id="{77FB577E-9577-3A63-A70B-1E736EDED776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-1548" y="2284367"/>
                <a:ext cx="309240" cy="29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12" name="インク 11">
                <a:extLst>
                  <a:ext uri="{FF2B5EF4-FFF2-40B4-BE49-F238E27FC236}">
                    <a16:creationId xmlns:a16="http://schemas.microsoft.com/office/drawing/2014/main" id="{91B9EF03-4E5C-F366-5A11-40F495919BD3}"/>
                  </a:ext>
                </a:extLst>
              </p14:cNvPr>
              <p14:cNvContentPartPr/>
              <p14:nvPr/>
            </p14:nvContentPartPr>
            <p14:xfrm>
              <a:off x="532692" y="988367"/>
              <a:ext cx="633240" cy="1053360"/>
            </p14:xfrm>
          </p:contentPart>
        </mc:Choice>
        <mc:Fallback xmlns="">
          <p:pic>
            <p:nvPicPr>
              <p:cNvPr id="12" name="インク 11">
                <a:extLst>
                  <a:ext uri="{FF2B5EF4-FFF2-40B4-BE49-F238E27FC236}">
                    <a16:creationId xmlns:a16="http://schemas.microsoft.com/office/drawing/2014/main" id="{91B9EF03-4E5C-F366-5A11-40F495919BD3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524052" y="979367"/>
                <a:ext cx="650880" cy="107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13" name="インク 12">
                <a:extLst>
                  <a:ext uri="{FF2B5EF4-FFF2-40B4-BE49-F238E27FC236}">
                    <a16:creationId xmlns:a16="http://schemas.microsoft.com/office/drawing/2014/main" id="{CFE8675C-63CF-4E76-3079-6D7A40A8D043}"/>
                  </a:ext>
                </a:extLst>
              </p14:cNvPr>
              <p14:cNvContentPartPr/>
              <p14:nvPr/>
            </p14:nvContentPartPr>
            <p14:xfrm>
              <a:off x="1908252" y="2251247"/>
              <a:ext cx="46080" cy="69840"/>
            </p14:xfrm>
          </p:contentPart>
        </mc:Choice>
        <mc:Fallback xmlns="">
          <p:pic>
            <p:nvPicPr>
              <p:cNvPr id="13" name="インク 12">
                <a:extLst>
                  <a:ext uri="{FF2B5EF4-FFF2-40B4-BE49-F238E27FC236}">
                    <a16:creationId xmlns:a16="http://schemas.microsoft.com/office/drawing/2014/main" id="{CFE8675C-63CF-4E76-3079-6D7A40A8D043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1899612" y="2242247"/>
                <a:ext cx="63720" cy="8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14" name="インク 13">
                <a:extLst>
                  <a:ext uri="{FF2B5EF4-FFF2-40B4-BE49-F238E27FC236}">
                    <a16:creationId xmlns:a16="http://schemas.microsoft.com/office/drawing/2014/main" id="{8D01F9BD-6638-8DBA-0AC4-04FBB7D9337C}"/>
                  </a:ext>
                </a:extLst>
              </p14:cNvPr>
              <p14:cNvContentPartPr/>
              <p14:nvPr/>
            </p14:nvContentPartPr>
            <p14:xfrm>
              <a:off x="4263012" y="2935029"/>
              <a:ext cx="618480" cy="262080"/>
            </p14:xfrm>
          </p:contentPart>
        </mc:Choice>
        <mc:Fallback xmlns="">
          <p:pic>
            <p:nvPicPr>
              <p:cNvPr id="14" name="インク 13">
                <a:extLst>
                  <a:ext uri="{FF2B5EF4-FFF2-40B4-BE49-F238E27FC236}">
                    <a16:creationId xmlns:a16="http://schemas.microsoft.com/office/drawing/2014/main" id="{8D01F9BD-6638-8DBA-0AC4-04FBB7D9337C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4209012" y="2827029"/>
                <a:ext cx="726120" cy="47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15" name="インク 14">
                <a:extLst>
                  <a:ext uri="{FF2B5EF4-FFF2-40B4-BE49-F238E27FC236}">
                    <a16:creationId xmlns:a16="http://schemas.microsoft.com/office/drawing/2014/main" id="{2E957209-6076-FDA6-5153-90A34D8FCB50}"/>
                  </a:ext>
                </a:extLst>
              </p14:cNvPr>
              <p14:cNvContentPartPr/>
              <p14:nvPr/>
            </p14:nvContentPartPr>
            <p14:xfrm>
              <a:off x="3567132" y="2678349"/>
              <a:ext cx="1706040" cy="1297080"/>
            </p14:xfrm>
          </p:contentPart>
        </mc:Choice>
        <mc:Fallback xmlns="">
          <p:pic>
            <p:nvPicPr>
              <p:cNvPr id="15" name="インク 14">
                <a:extLst>
                  <a:ext uri="{FF2B5EF4-FFF2-40B4-BE49-F238E27FC236}">
                    <a16:creationId xmlns:a16="http://schemas.microsoft.com/office/drawing/2014/main" id="{2E957209-6076-FDA6-5153-90A34D8FCB50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3558492" y="2669349"/>
                <a:ext cx="1723680" cy="131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16" name="インク 15">
                <a:extLst>
                  <a:ext uri="{FF2B5EF4-FFF2-40B4-BE49-F238E27FC236}">
                    <a16:creationId xmlns:a16="http://schemas.microsoft.com/office/drawing/2014/main" id="{2239DCC7-62F9-C5BC-6DAE-823CF18E490C}"/>
                  </a:ext>
                </a:extLst>
              </p14:cNvPr>
              <p14:cNvContentPartPr/>
              <p14:nvPr/>
            </p14:nvContentPartPr>
            <p14:xfrm>
              <a:off x="3626172" y="3536229"/>
              <a:ext cx="790200" cy="484200"/>
            </p14:xfrm>
          </p:contentPart>
        </mc:Choice>
        <mc:Fallback xmlns="">
          <p:pic>
            <p:nvPicPr>
              <p:cNvPr id="16" name="インク 15">
                <a:extLst>
                  <a:ext uri="{FF2B5EF4-FFF2-40B4-BE49-F238E27FC236}">
                    <a16:creationId xmlns:a16="http://schemas.microsoft.com/office/drawing/2014/main" id="{2239DCC7-62F9-C5BC-6DAE-823CF18E490C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3617532" y="3527229"/>
                <a:ext cx="807840" cy="50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17" name="インク 16">
                <a:extLst>
                  <a:ext uri="{FF2B5EF4-FFF2-40B4-BE49-F238E27FC236}">
                    <a16:creationId xmlns:a16="http://schemas.microsoft.com/office/drawing/2014/main" id="{8FCD4402-6047-E173-A338-4094B1959451}"/>
                  </a:ext>
                </a:extLst>
              </p14:cNvPr>
              <p14:cNvContentPartPr/>
              <p14:nvPr/>
            </p14:nvContentPartPr>
            <p14:xfrm>
              <a:off x="-83628" y="2745309"/>
              <a:ext cx="2107800" cy="2411640"/>
            </p14:xfrm>
          </p:contentPart>
        </mc:Choice>
        <mc:Fallback xmlns="">
          <p:pic>
            <p:nvPicPr>
              <p:cNvPr id="17" name="インク 16">
                <a:extLst>
                  <a:ext uri="{FF2B5EF4-FFF2-40B4-BE49-F238E27FC236}">
                    <a16:creationId xmlns:a16="http://schemas.microsoft.com/office/drawing/2014/main" id="{8FCD4402-6047-E173-A338-4094B1959451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-92268" y="2736669"/>
                <a:ext cx="2125440" cy="242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18" name="インク 17">
                <a:extLst>
                  <a:ext uri="{FF2B5EF4-FFF2-40B4-BE49-F238E27FC236}">
                    <a16:creationId xmlns:a16="http://schemas.microsoft.com/office/drawing/2014/main" id="{AC1F9671-8324-66ED-1435-2FC7A4ABCABA}"/>
                  </a:ext>
                </a:extLst>
              </p14:cNvPr>
              <p14:cNvContentPartPr/>
              <p14:nvPr/>
            </p14:nvContentPartPr>
            <p14:xfrm>
              <a:off x="294012" y="3651789"/>
              <a:ext cx="62280" cy="80640"/>
            </p14:xfrm>
          </p:contentPart>
        </mc:Choice>
        <mc:Fallback xmlns="">
          <p:pic>
            <p:nvPicPr>
              <p:cNvPr id="18" name="インク 17">
                <a:extLst>
                  <a:ext uri="{FF2B5EF4-FFF2-40B4-BE49-F238E27FC236}">
                    <a16:creationId xmlns:a16="http://schemas.microsoft.com/office/drawing/2014/main" id="{AC1F9671-8324-66ED-1435-2FC7A4ABCABA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285372" y="3643149"/>
                <a:ext cx="79920" cy="9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19" name="インク 18">
                <a:extLst>
                  <a:ext uri="{FF2B5EF4-FFF2-40B4-BE49-F238E27FC236}">
                    <a16:creationId xmlns:a16="http://schemas.microsoft.com/office/drawing/2014/main" id="{B3C7C86F-19A4-369F-FCCC-98EE227009DE}"/>
                  </a:ext>
                </a:extLst>
              </p14:cNvPr>
              <p14:cNvContentPartPr/>
              <p14:nvPr/>
            </p14:nvContentPartPr>
            <p14:xfrm>
              <a:off x="2720412" y="4792886"/>
              <a:ext cx="164160" cy="146520"/>
            </p14:xfrm>
          </p:contentPart>
        </mc:Choice>
        <mc:Fallback xmlns="">
          <p:pic>
            <p:nvPicPr>
              <p:cNvPr id="19" name="インク 18">
                <a:extLst>
                  <a:ext uri="{FF2B5EF4-FFF2-40B4-BE49-F238E27FC236}">
                    <a16:creationId xmlns:a16="http://schemas.microsoft.com/office/drawing/2014/main" id="{B3C7C86F-19A4-369F-FCCC-98EE227009DE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2711412" y="4783886"/>
                <a:ext cx="181800" cy="16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20" name="インク 19">
                <a:extLst>
                  <a:ext uri="{FF2B5EF4-FFF2-40B4-BE49-F238E27FC236}">
                    <a16:creationId xmlns:a16="http://schemas.microsoft.com/office/drawing/2014/main" id="{DE36B745-4464-20FA-47AA-E53D03503594}"/>
                  </a:ext>
                </a:extLst>
              </p14:cNvPr>
              <p14:cNvContentPartPr/>
              <p14:nvPr/>
            </p14:nvContentPartPr>
            <p14:xfrm>
              <a:off x="641772" y="4912046"/>
              <a:ext cx="552960" cy="367200"/>
            </p14:xfrm>
          </p:contentPart>
        </mc:Choice>
        <mc:Fallback xmlns="">
          <p:pic>
            <p:nvPicPr>
              <p:cNvPr id="20" name="インク 19">
                <a:extLst>
                  <a:ext uri="{FF2B5EF4-FFF2-40B4-BE49-F238E27FC236}">
                    <a16:creationId xmlns:a16="http://schemas.microsoft.com/office/drawing/2014/main" id="{DE36B745-4464-20FA-47AA-E53D03503594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633132" y="4903406"/>
                <a:ext cx="570600" cy="38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21" name="インク 20">
                <a:extLst>
                  <a:ext uri="{FF2B5EF4-FFF2-40B4-BE49-F238E27FC236}">
                    <a16:creationId xmlns:a16="http://schemas.microsoft.com/office/drawing/2014/main" id="{6D60D6F0-FB14-12B4-8CA1-F0F9430B18B0}"/>
                  </a:ext>
                </a:extLst>
              </p14:cNvPr>
              <p14:cNvContentPartPr/>
              <p14:nvPr/>
            </p14:nvContentPartPr>
            <p14:xfrm>
              <a:off x="1252332" y="4099166"/>
              <a:ext cx="595080" cy="423000"/>
            </p14:xfrm>
          </p:contentPart>
        </mc:Choice>
        <mc:Fallback xmlns="">
          <p:pic>
            <p:nvPicPr>
              <p:cNvPr id="21" name="インク 20">
                <a:extLst>
                  <a:ext uri="{FF2B5EF4-FFF2-40B4-BE49-F238E27FC236}">
                    <a16:creationId xmlns:a16="http://schemas.microsoft.com/office/drawing/2014/main" id="{6D60D6F0-FB14-12B4-8CA1-F0F9430B18B0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1243692" y="4090526"/>
                <a:ext cx="612720" cy="44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22" name="インク 21">
                <a:extLst>
                  <a:ext uri="{FF2B5EF4-FFF2-40B4-BE49-F238E27FC236}">
                    <a16:creationId xmlns:a16="http://schemas.microsoft.com/office/drawing/2014/main" id="{A384A4CE-502D-1417-342A-80C2EEE0684F}"/>
                  </a:ext>
                </a:extLst>
              </p14:cNvPr>
              <p14:cNvContentPartPr/>
              <p14:nvPr/>
            </p14:nvContentPartPr>
            <p14:xfrm>
              <a:off x="229572" y="3243446"/>
              <a:ext cx="2253960" cy="762480"/>
            </p14:xfrm>
          </p:contentPart>
        </mc:Choice>
        <mc:Fallback xmlns="">
          <p:pic>
            <p:nvPicPr>
              <p:cNvPr id="22" name="インク 21">
                <a:extLst>
                  <a:ext uri="{FF2B5EF4-FFF2-40B4-BE49-F238E27FC236}">
                    <a16:creationId xmlns:a16="http://schemas.microsoft.com/office/drawing/2014/main" id="{A384A4CE-502D-1417-342A-80C2EEE0684F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220932" y="3234806"/>
                <a:ext cx="2271600" cy="78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26" name="インク 25">
                <a:extLst>
                  <a:ext uri="{FF2B5EF4-FFF2-40B4-BE49-F238E27FC236}">
                    <a16:creationId xmlns:a16="http://schemas.microsoft.com/office/drawing/2014/main" id="{8AF737FF-1F62-4829-ED44-4DEE275DB37B}"/>
                  </a:ext>
                </a:extLst>
              </p14:cNvPr>
              <p14:cNvContentPartPr/>
              <p14:nvPr/>
            </p14:nvContentPartPr>
            <p14:xfrm>
              <a:off x="3419532" y="-11620"/>
              <a:ext cx="1883520" cy="332280"/>
            </p14:xfrm>
          </p:contentPart>
        </mc:Choice>
        <mc:Fallback xmlns="">
          <p:pic>
            <p:nvPicPr>
              <p:cNvPr id="26" name="インク 25">
                <a:extLst>
                  <a:ext uri="{FF2B5EF4-FFF2-40B4-BE49-F238E27FC236}">
                    <a16:creationId xmlns:a16="http://schemas.microsoft.com/office/drawing/2014/main" id="{8AF737FF-1F62-4829-ED44-4DEE275DB37B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3410532" y="-20620"/>
                <a:ext cx="1901160" cy="34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7">
            <p14:nvContentPartPr>
              <p14:cNvPr id="29" name="インク 28">
                <a:extLst>
                  <a:ext uri="{FF2B5EF4-FFF2-40B4-BE49-F238E27FC236}">
                    <a16:creationId xmlns:a16="http://schemas.microsoft.com/office/drawing/2014/main" id="{5E022405-DC0C-8BA9-C240-F96D6063B390}"/>
                  </a:ext>
                </a:extLst>
              </p14:cNvPr>
              <p14:cNvContentPartPr/>
              <p14:nvPr/>
            </p14:nvContentPartPr>
            <p14:xfrm>
              <a:off x="3663972" y="1079540"/>
              <a:ext cx="1409040" cy="1006920"/>
            </p14:xfrm>
          </p:contentPart>
        </mc:Choice>
        <mc:Fallback xmlns="">
          <p:pic>
            <p:nvPicPr>
              <p:cNvPr id="29" name="インク 28">
                <a:extLst>
                  <a:ext uri="{FF2B5EF4-FFF2-40B4-BE49-F238E27FC236}">
                    <a16:creationId xmlns:a16="http://schemas.microsoft.com/office/drawing/2014/main" id="{5E022405-DC0C-8BA9-C240-F96D6063B390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3655332" y="1070900"/>
                <a:ext cx="1426680" cy="102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30" name="インク 29">
                <a:extLst>
                  <a:ext uri="{FF2B5EF4-FFF2-40B4-BE49-F238E27FC236}">
                    <a16:creationId xmlns:a16="http://schemas.microsoft.com/office/drawing/2014/main" id="{264BFD94-8959-61A0-5666-312B78220D48}"/>
                  </a:ext>
                </a:extLst>
              </p14:cNvPr>
              <p14:cNvContentPartPr/>
              <p14:nvPr/>
            </p14:nvContentPartPr>
            <p14:xfrm>
              <a:off x="3461292" y="126620"/>
              <a:ext cx="1261440" cy="234360"/>
            </p14:xfrm>
          </p:contentPart>
        </mc:Choice>
        <mc:Fallback xmlns="">
          <p:pic>
            <p:nvPicPr>
              <p:cNvPr id="30" name="インク 29">
                <a:extLst>
                  <a:ext uri="{FF2B5EF4-FFF2-40B4-BE49-F238E27FC236}">
                    <a16:creationId xmlns:a16="http://schemas.microsoft.com/office/drawing/2014/main" id="{264BFD94-8959-61A0-5666-312B78220D48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3452652" y="117620"/>
                <a:ext cx="1279080" cy="25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002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117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白鳥 瑞大</dc:creator>
  <cp:lastModifiedBy>福山 京子</cp:lastModifiedBy>
  <cp:revision>3</cp:revision>
  <dcterms:created xsi:type="dcterms:W3CDTF">2022-10-20T18:52:00Z</dcterms:created>
  <dcterms:modified xsi:type="dcterms:W3CDTF">2022-10-30T03:53:59Z</dcterms:modified>
</cp:coreProperties>
</file>